
<file path=[Content_Types].xml><?xml version="1.0" encoding="utf-8"?>
<Types xmlns="http://schemas.openxmlformats.org/package/2006/content-types">
  <Default Extension="gif" ContentType="image/gif"/>
  <Default Extension="jpeg" ContentType="image/jpeg"/>
  <Default Extension="jpg" ContentType="image/jpeg"/>
  <Default Extension="mpe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tags/tag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223"/>
  </p:notesMasterIdLst>
  <p:handoutMasterIdLst>
    <p:handoutMasterId r:id="rId224"/>
  </p:handoutMasterIdLst>
  <p:sldIdLst>
    <p:sldId id="912" r:id="rId9"/>
    <p:sldId id="626" r:id="rId10"/>
    <p:sldId id="901" r:id="rId11"/>
    <p:sldId id="917" r:id="rId12"/>
    <p:sldId id="908" r:id="rId13"/>
    <p:sldId id="1668" r:id="rId14"/>
    <p:sldId id="911" r:id="rId15"/>
    <p:sldId id="925" r:id="rId16"/>
    <p:sldId id="632" r:id="rId17"/>
    <p:sldId id="924" r:id="rId18"/>
    <p:sldId id="1650" r:id="rId19"/>
    <p:sldId id="997" r:id="rId20"/>
    <p:sldId id="983" r:id="rId21"/>
    <p:sldId id="919" r:id="rId22"/>
    <p:sldId id="923" r:id="rId23"/>
    <p:sldId id="1700" r:id="rId24"/>
    <p:sldId id="1701" r:id="rId25"/>
    <p:sldId id="1658" r:id="rId26"/>
    <p:sldId id="1698" r:id="rId27"/>
    <p:sldId id="948" r:id="rId28"/>
    <p:sldId id="793" r:id="rId29"/>
    <p:sldId id="990" r:id="rId30"/>
    <p:sldId id="984" r:id="rId31"/>
    <p:sldId id="985" r:id="rId32"/>
    <p:sldId id="986" r:id="rId33"/>
    <p:sldId id="987" r:id="rId34"/>
    <p:sldId id="949" r:id="rId35"/>
    <p:sldId id="999" r:id="rId36"/>
    <p:sldId id="1674" r:id="rId37"/>
    <p:sldId id="1059" r:id="rId38"/>
    <p:sldId id="747" r:id="rId39"/>
    <p:sldId id="501" r:id="rId40"/>
    <p:sldId id="605" r:id="rId41"/>
    <p:sldId id="602" r:id="rId42"/>
    <p:sldId id="601" r:id="rId43"/>
    <p:sldId id="486" r:id="rId44"/>
    <p:sldId id="603" r:id="rId45"/>
    <p:sldId id="661" r:id="rId46"/>
    <p:sldId id="1656" r:id="rId47"/>
    <p:sldId id="1045" r:id="rId48"/>
    <p:sldId id="604" r:id="rId49"/>
    <p:sldId id="400" r:id="rId50"/>
    <p:sldId id="418" r:id="rId51"/>
    <p:sldId id="419" r:id="rId52"/>
    <p:sldId id="420" r:id="rId53"/>
    <p:sldId id="421" r:id="rId54"/>
    <p:sldId id="422" r:id="rId55"/>
    <p:sldId id="423" r:id="rId56"/>
    <p:sldId id="424" r:id="rId57"/>
    <p:sldId id="426" r:id="rId58"/>
    <p:sldId id="427" r:id="rId59"/>
    <p:sldId id="429" r:id="rId60"/>
    <p:sldId id="430" r:id="rId61"/>
    <p:sldId id="428" r:id="rId62"/>
    <p:sldId id="431" r:id="rId63"/>
    <p:sldId id="432" r:id="rId64"/>
    <p:sldId id="433" r:id="rId65"/>
    <p:sldId id="436" r:id="rId66"/>
    <p:sldId id="434" r:id="rId67"/>
    <p:sldId id="537" r:id="rId68"/>
    <p:sldId id="437" r:id="rId69"/>
    <p:sldId id="751" r:id="rId70"/>
    <p:sldId id="752" r:id="rId71"/>
    <p:sldId id="754" r:id="rId72"/>
    <p:sldId id="750" r:id="rId73"/>
    <p:sldId id="753" r:id="rId74"/>
    <p:sldId id="756" r:id="rId75"/>
    <p:sldId id="1703" r:id="rId76"/>
    <p:sldId id="757" r:id="rId77"/>
    <p:sldId id="758" r:id="rId78"/>
    <p:sldId id="438" r:id="rId79"/>
    <p:sldId id="439" r:id="rId80"/>
    <p:sldId id="441" r:id="rId81"/>
    <p:sldId id="446" r:id="rId82"/>
    <p:sldId id="447" r:id="rId83"/>
    <p:sldId id="448" r:id="rId84"/>
    <p:sldId id="1724" r:id="rId85"/>
    <p:sldId id="1725" r:id="rId86"/>
    <p:sldId id="1726" r:id="rId87"/>
    <p:sldId id="1727" r:id="rId88"/>
    <p:sldId id="1728" r:id="rId89"/>
    <p:sldId id="1729" r:id="rId90"/>
    <p:sldId id="1730" r:id="rId91"/>
    <p:sldId id="1731" r:id="rId92"/>
    <p:sldId id="454" r:id="rId93"/>
    <p:sldId id="830" r:id="rId94"/>
    <p:sldId id="455" r:id="rId95"/>
    <p:sldId id="456" r:id="rId96"/>
    <p:sldId id="457" r:id="rId97"/>
    <p:sldId id="458" r:id="rId98"/>
    <p:sldId id="461" r:id="rId99"/>
    <p:sldId id="647" r:id="rId100"/>
    <p:sldId id="462" r:id="rId101"/>
    <p:sldId id="463" r:id="rId102"/>
    <p:sldId id="650" r:id="rId103"/>
    <p:sldId id="832" r:id="rId104"/>
    <p:sldId id="465" r:id="rId105"/>
    <p:sldId id="466" r:id="rId106"/>
    <p:sldId id="467" r:id="rId107"/>
    <p:sldId id="468" r:id="rId108"/>
    <p:sldId id="656" r:id="rId109"/>
    <p:sldId id="659" r:id="rId110"/>
    <p:sldId id="472" r:id="rId111"/>
    <p:sldId id="473" r:id="rId112"/>
    <p:sldId id="474" r:id="rId113"/>
    <p:sldId id="591" r:id="rId114"/>
    <p:sldId id="477" r:id="rId115"/>
    <p:sldId id="478" r:id="rId116"/>
    <p:sldId id="592" r:id="rId117"/>
    <p:sldId id="597" r:id="rId118"/>
    <p:sldId id="479" r:id="rId119"/>
    <p:sldId id="595" r:id="rId120"/>
    <p:sldId id="480" r:id="rId121"/>
    <p:sldId id="481" r:id="rId122"/>
    <p:sldId id="482" r:id="rId123"/>
    <p:sldId id="483" r:id="rId124"/>
    <p:sldId id="487" r:id="rId125"/>
    <p:sldId id="636" r:id="rId126"/>
    <p:sldId id="637" r:id="rId127"/>
    <p:sldId id="488" r:id="rId128"/>
    <p:sldId id="638" r:id="rId129"/>
    <p:sldId id="489" r:id="rId130"/>
    <p:sldId id="491" r:id="rId131"/>
    <p:sldId id="493" r:id="rId132"/>
    <p:sldId id="829" r:id="rId133"/>
    <p:sldId id="872" r:id="rId134"/>
    <p:sldId id="1689" r:id="rId135"/>
    <p:sldId id="1001" r:id="rId136"/>
    <p:sldId id="1003" r:id="rId137"/>
    <p:sldId id="1004" r:id="rId138"/>
    <p:sldId id="1005" r:id="rId139"/>
    <p:sldId id="1009" r:id="rId140"/>
    <p:sldId id="1002" r:id="rId141"/>
    <p:sldId id="1018" r:id="rId142"/>
    <p:sldId id="1020" r:id="rId143"/>
    <p:sldId id="1015" r:id="rId144"/>
    <p:sldId id="1016" r:id="rId145"/>
    <p:sldId id="1017" r:id="rId146"/>
    <p:sldId id="1688" r:id="rId147"/>
    <p:sldId id="1671" r:id="rId148"/>
    <p:sldId id="1647" r:id="rId149"/>
    <p:sldId id="1678" r:id="rId150"/>
    <p:sldId id="1679" r:id="rId151"/>
    <p:sldId id="1680" r:id="rId152"/>
    <p:sldId id="1681" r:id="rId153"/>
    <p:sldId id="1683" r:id="rId154"/>
    <p:sldId id="1684" r:id="rId155"/>
    <p:sldId id="1685" r:id="rId156"/>
    <p:sldId id="1648" r:id="rId157"/>
    <p:sldId id="1686" r:id="rId158"/>
    <p:sldId id="950" r:id="rId159"/>
    <p:sldId id="933" r:id="rId160"/>
    <p:sldId id="934" r:id="rId161"/>
    <p:sldId id="1713" r:id="rId162"/>
    <p:sldId id="1714" r:id="rId163"/>
    <p:sldId id="920" r:id="rId164"/>
    <p:sldId id="1715" r:id="rId165"/>
    <p:sldId id="926" r:id="rId166"/>
    <p:sldId id="927" r:id="rId167"/>
    <p:sldId id="884" r:id="rId168"/>
    <p:sldId id="991" r:id="rId169"/>
    <p:sldId id="1719" r:id="rId170"/>
    <p:sldId id="1720" r:id="rId171"/>
    <p:sldId id="976" r:id="rId172"/>
    <p:sldId id="977" r:id="rId173"/>
    <p:sldId id="982" r:id="rId174"/>
    <p:sldId id="788" r:id="rId175"/>
    <p:sldId id="789" r:id="rId176"/>
    <p:sldId id="790" r:id="rId177"/>
    <p:sldId id="791" r:id="rId178"/>
    <p:sldId id="792" r:id="rId179"/>
    <p:sldId id="796" r:id="rId180"/>
    <p:sldId id="799" r:id="rId181"/>
    <p:sldId id="798" r:id="rId182"/>
    <p:sldId id="806" r:id="rId183"/>
    <p:sldId id="1721" r:id="rId184"/>
    <p:sldId id="931" r:id="rId185"/>
    <p:sldId id="951" r:id="rId186"/>
    <p:sldId id="822" r:id="rId187"/>
    <p:sldId id="1687" r:id="rId188"/>
    <p:sldId id="1049" r:id="rId189"/>
    <p:sldId id="981" r:id="rId190"/>
    <p:sldId id="1047" r:id="rId191"/>
    <p:sldId id="1645" r:id="rId192"/>
    <p:sldId id="995" r:id="rId193"/>
    <p:sldId id="1660" r:id="rId194"/>
    <p:sldId id="1064" r:id="rId195"/>
    <p:sldId id="928" r:id="rId196"/>
    <p:sldId id="972" r:id="rId197"/>
    <p:sldId id="379" r:id="rId198"/>
    <p:sldId id="992" r:id="rId199"/>
    <p:sldId id="1642" r:id="rId200"/>
    <p:sldId id="1649" r:id="rId201"/>
    <p:sldId id="1032" r:id="rId202"/>
    <p:sldId id="1699" r:id="rId203"/>
    <p:sldId id="1053" r:id="rId204"/>
    <p:sldId id="1704" r:id="rId205"/>
    <p:sldId id="1665" r:id="rId206"/>
    <p:sldId id="989" r:id="rId207"/>
    <p:sldId id="1706" r:id="rId208"/>
    <p:sldId id="1708" r:id="rId209"/>
    <p:sldId id="1709" r:id="rId210"/>
    <p:sldId id="979" r:id="rId211"/>
    <p:sldId id="258" r:id="rId212"/>
    <p:sldId id="1735" r:id="rId213"/>
    <p:sldId id="1736" r:id="rId214"/>
    <p:sldId id="1737" r:id="rId215"/>
    <p:sldId id="1739" r:id="rId216"/>
    <p:sldId id="1740" r:id="rId217"/>
    <p:sldId id="1741" r:id="rId218"/>
    <p:sldId id="1742" r:id="rId219"/>
    <p:sldId id="1732" r:id="rId220"/>
    <p:sldId id="1733" r:id="rId221"/>
    <p:sldId id="1734" r:id="rId22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Lst>
        </p14:section>
        <p14:section name="hpc" id="{05A17210-1532-4F5F-838C-88FE8E7C640A}">
          <p14:sldIdLst>
            <p14:sldId id="626"/>
            <p14:sldId id="901"/>
          </p14:sldIdLst>
        </p14:section>
        <p14:section name="VSC" id="{D9CB2281-0CDD-4C16-B95F-3969DF7FF769}">
          <p14:sldIdLst>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Lst>
        </p14:section>
        <p14:section name="Login" id="{5738C5FE-4818-4F19-A71D-D649C3C117D6}">
          <p14:sldIdLst>
            <p14:sldId id="949"/>
            <p14:sldId id="999"/>
            <p14:sldId id="1674"/>
            <p14:sldId id="1059"/>
          </p14:sldIdLst>
        </p14:section>
        <p14:section name="Login via ssh" id="{14675376-9702-4799-8A8D-2C00297E1328}">
          <p14:sldIdLst>
            <p14:sldId id="747"/>
            <p14:sldId id="501"/>
            <p14:sldId id="605"/>
            <p14:sldId id="602"/>
            <p14:sldId id="601"/>
            <p14:sldId id="486"/>
            <p14:sldId id="603"/>
            <p14:sldId id="661"/>
            <p14:sldId id="1656"/>
            <p14:sldId id="1045"/>
            <p14:sldId id="604"/>
          </p14:sldIdLst>
        </p14:section>
        <p14:section name="linux" id="{097F9C70-0694-4304-AE36-A950EDB0777B}">
          <p14:sldIdLst>
            <p14:sldId id="400"/>
            <p14:sldId id="418"/>
            <p14:sldId id="419"/>
            <p14:sldId id="420"/>
            <p14:sldId id="421"/>
            <p14:sldId id="422"/>
            <p14:sldId id="423"/>
            <p14:sldId id="424"/>
            <p14:sldId id="426"/>
            <p14:sldId id="427"/>
            <p14:sldId id="429"/>
            <p14:sldId id="430"/>
            <p14:sldId id="428"/>
            <p14:sldId id="431"/>
            <p14:sldId id="432"/>
            <p14:sldId id="433"/>
            <p14:sldId id="436"/>
            <p14:sldId id="434"/>
            <p14:sldId id="537"/>
            <p14:sldId id="437"/>
            <p14:sldId id="751"/>
            <p14:sldId id="752"/>
            <p14:sldId id="754"/>
            <p14:sldId id="750"/>
            <p14:sldId id="753"/>
            <p14:sldId id="756"/>
            <p14:sldId id="1703"/>
            <p14:sldId id="757"/>
            <p14:sldId id="758"/>
            <p14:sldId id="438"/>
            <p14:sldId id="439"/>
            <p14:sldId id="441"/>
            <p14:sldId id="446"/>
            <p14:sldId id="447"/>
            <p14:sldId id="448"/>
            <p14:sldId id="1724"/>
            <p14:sldId id="1725"/>
            <p14:sldId id="1726"/>
            <p14:sldId id="1727"/>
            <p14:sldId id="1728"/>
            <p14:sldId id="1729"/>
            <p14:sldId id="1730"/>
            <p14:sldId id="1731"/>
            <p14:sldId id="454"/>
            <p14:sldId id="830"/>
            <p14:sldId id="455"/>
            <p14:sldId id="456"/>
            <p14:sldId id="457"/>
            <p14:sldId id="458"/>
            <p14:sldId id="461"/>
            <p14:sldId id="647"/>
            <p14:sldId id="462"/>
            <p14:sldId id="463"/>
            <p14:sldId id="650"/>
            <p14:sldId id="832"/>
            <p14:sldId id="465"/>
            <p14:sldId id="466"/>
            <p14:sldId id="467"/>
            <p14:sldId id="468"/>
            <p14:sldId id="656"/>
            <p14:sldId id="659"/>
            <p14:sldId id="472"/>
            <p14:sldId id="473"/>
            <p14:sldId id="474"/>
            <p14:sldId id="591"/>
            <p14:sldId id="477"/>
            <p14:sldId id="478"/>
            <p14:sldId id="592"/>
            <p14:sldId id="597"/>
            <p14:sldId id="479"/>
            <p14:sldId id="595"/>
            <p14:sldId id="480"/>
            <p14:sldId id="481"/>
            <p14:sldId id="482"/>
            <p14:sldId id="483"/>
            <p14:sldId id="487"/>
            <p14:sldId id="636"/>
            <p14:sldId id="637"/>
            <p14:sldId id="488"/>
            <p14:sldId id="638"/>
            <p14:sldId id="489"/>
            <p14:sldId id="491"/>
            <p14:sldId id="493"/>
            <p14:sldId id="829"/>
          </p14:sldIdLst>
        </p14:section>
        <p14:section name="Accounting" id="{FD74824F-5D0A-4FAC-83BE-88274C7A15E5}">
          <p14:sldIdLst>
            <p14:sldId id="872"/>
            <p14:sldId id="1689"/>
            <p14:sldId id="1001"/>
            <p14:sldId id="1003"/>
            <p14:sldId id="1004"/>
            <p14:sldId id="1005"/>
            <p14:sldId id="1009"/>
            <p14:sldId id="1002"/>
          </p14:sldIdLst>
        </p14:section>
        <p14:section name="File Transfer" id="{C702CFA4-BFCE-4C19-AB85-98621C11E6DB}">
          <p14:sldIdLst>
            <p14:sldId id="1018"/>
            <p14:sldId id="1020"/>
            <p14:sldId id="1015"/>
            <p14:sldId id="1016"/>
            <p14:sldId id="1017"/>
            <p14:sldId id="1688"/>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linux ext" id="{07635AFC-65A4-4880-9C6E-D660EAEFEB3A}">
          <p14:sldIdLst>
            <p14:sldId id="1713"/>
            <p14:sldId id="1714"/>
            <p14:sldId id="920"/>
            <p14:sldId id="1715"/>
            <p14:sldId id="926"/>
            <p14:sldId id="927"/>
            <p14:sldId id="884"/>
            <p14:sldId id="991"/>
            <p14:sldId id="1719"/>
            <p14:sldId id="1720"/>
            <p14:sldId id="976"/>
            <p14:sldId id="977"/>
            <p14:sldId id="982"/>
            <p14:sldId id="788"/>
            <p14:sldId id="789"/>
            <p14:sldId id="790"/>
            <p14:sldId id="791"/>
            <p14:sldId id="792"/>
            <p14:sldId id="796"/>
            <p14:sldId id="799"/>
            <p14:sldId id="798"/>
            <p14:sldId id="806"/>
            <p14:sldId id="1721"/>
            <p14:sldId id="931"/>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Lst>
        </p14:section>
        <p14:section name="Debugging Queue" id="{3A9F716D-4419-4951-BE1D-A5769C80AD38}">
          <p14:sldIdLst>
            <p14:sldId id="1032"/>
            <p14:sldId id="1699"/>
          </p14:sldIdLst>
        </p14:section>
        <p14:section name="Demo" id="{EB9546BB-6286-4973-986C-60592FACC87A}">
          <p14:sldIdLst>
            <p14:sldId id="1053"/>
            <p14:sldId id="1704"/>
            <p14:sldId id="1665"/>
            <p14:sldId id="989"/>
            <p14:sldId id="1706"/>
            <p14:sldId id="1708"/>
            <p14:sldId id="1709"/>
          </p14:sldIdLst>
        </p14:section>
        <p14:section name="Epiloge" id="{E0E8246B-D083-451F-8B5B-AE4A13A1F08D}">
          <p14:sldIdLst>
            <p14:sldId id="979"/>
            <p14:sldId id="258"/>
          </p14:sldIdLst>
        </p14:section>
        <p14:section name="extras on win" id="{8A6071AD-8463-4081-8C53-D9C6384B86F8}">
          <p14:sldIdLst>
            <p14:sldId id="1735"/>
            <p14:sldId id="1736"/>
            <p14:sldId id="1737"/>
            <p14:sldId id="1739"/>
            <p14:sldId id="1740"/>
            <p14:sldId id="1741"/>
            <p14:sldId id="1742"/>
            <p14:sldId id="1732"/>
            <p14:sldId id="1733"/>
            <p14:sldId id="1734"/>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A9864-B068-485E-B9F4-FC13267E502E}" v="130" dt="2025-09-22T19:25:55.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22" autoAdjust="0"/>
  </p:normalViewPr>
  <p:slideViewPr>
    <p:cSldViewPr snapToObjects="1" showGuides="1">
      <p:cViewPr varScale="1">
        <p:scale>
          <a:sx n="100" d="100"/>
          <a:sy n="100" d="100"/>
        </p:scale>
        <p:origin x="96" y="19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226" Type="http://schemas.openxmlformats.org/officeDocument/2006/relationships/presProps" Target="presProps.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16" Type="http://schemas.openxmlformats.org/officeDocument/2006/relationships/slide" Target="slides/slide208.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slide" Target="slides/slide198.xml"/><Relationship Id="rId227" Type="http://schemas.openxmlformats.org/officeDocument/2006/relationships/viewProps" Target="viewProps.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slide" Target="slides/slide209.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theme" Target="theme/theme1.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2.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229" Type="http://schemas.openxmlformats.org/officeDocument/2006/relationships/tableStyles" Target="tableStyles.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8" Type="http://schemas.openxmlformats.org/officeDocument/2006/relationships/slideMaster" Target="slideMasters/slideMaster3.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microsoft.com/office/2016/11/relationships/changesInfo" Target="changesInfos/changesInfo1.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slide" Target="slides/slide201.xml"/><Relationship Id="rId190" Type="http://schemas.openxmlformats.org/officeDocument/2006/relationships/slide" Target="slides/slide182.xml"/><Relationship Id="rId204" Type="http://schemas.openxmlformats.org/officeDocument/2006/relationships/slide" Target="slides/slide196.xml"/><Relationship Id="rId220" Type="http://schemas.openxmlformats.org/officeDocument/2006/relationships/slide" Target="slides/slide212.xml"/><Relationship Id="rId225" Type="http://schemas.openxmlformats.org/officeDocument/2006/relationships/commentAuthors" Target="commentAuthor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slide" Target="slides/slide202.xml"/><Relationship Id="rId215" Type="http://schemas.openxmlformats.org/officeDocument/2006/relationships/slide" Target="slides/slide207.xml"/><Relationship Id="rId26" Type="http://schemas.openxmlformats.org/officeDocument/2006/relationships/slide" Target="slides/slide18.xml"/><Relationship Id="rId231" Type="http://schemas.microsoft.com/office/2015/10/relationships/revisionInfo" Target="revisionInfo.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12" Type="http://schemas.openxmlformats.org/officeDocument/2006/relationships/slide" Target="slides/slide204.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notesMaster" Target="notesMasters/notesMaster1.xml"/><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 Type="http://schemas.openxmlformats.org/officeDocument/2006/relationships/customXml" Target="../customXml/item2.xml"/><Relationship Id="rId29" Type="http://schemas.openxmlformats.org/officeDocument/2006/relationships/slide" Target="slides/slide21.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handoutMaster" Target="handoutMasters/handoutMaster1.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customXml" Target="../customXml/item3.xml"/><Relationship Id="rId214" Type="http://schemas.openxmlformats.org/officeDocument/2006/relationships/slide" Target="slides/slide20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8809D736-3978-4C55-8A7C-3E70D328AA6E}"/>
    <pc:docChg chg="delSld modSection">
      <pc:chgData name="Mag Selwa" userId="5dc855b3-2456-4cd0-96ca-6ce2d9ee3cae" providerId="ADAL" clId="{8809D736-3978-4C55-8A7C-3E70D328AA6E}" dt="2025-09-19T18:08:53.953" v="0" actId="47"/>
      <pc:docMkLst>
        <pc:docMk/>
      </pc:docMkLst>
      <pc:sldChg chg="del">
        <pc:chgData name="Mag Selwa" userId="5dc855b3-2456-4cd0-96ca-6ce2d9ee3cae" providerId="ADAL" clId="{8809D736-3978-4C55-8A7C-3E70D328AA6E}" dt="2025-09-19T18:08:53.953" v="0" actId="47"/>
        <pc:sldMkLst>
          <pc:docMk/>
          <pc:sldMk cId="2903593563" sldId="1034"/>
        </pc:sldMkLst>
      </pc:sldChg>
    </pc:docChg>
  </pc:docChgLst>
  <pc:docChgLst>
    <pc:chgData name="Mag Selwa" userId="5dc855b3-2456-4cd0-96ca-6ce2d9ee3cae" providerId="ADAL" clId="{030A9864-B068-485E-B9F4-FC13267E502E}"/>
    <pc:docChg chg="undo custSel addSld delSld modSld sldOrd addSection delSection modSection modShowInfo">
      <pc:chgData name="Mag Selwa" userId="5dc855b3-2456-4cd0-96ca-6ce2d9ee3cae" providerId="ADAL" clId="{030A9864-B068-485E-B9F4-FC13267E502E}" dt="2025-09-22T19:26:59.474" v="1285" actId="1076"/>
      <pc:docMkLst>
        <pc:docMk/>
      </pc:docMkLst>
      <pc:sldChg chg="del">
        <pc:chgData name="Mag Selwa" userId="5dc855b3-2456-4cd0-96ca-6ce2d9ee3cae" providerId="ADAL" clId="{030A9864-B068-485E-B9F4-FC13267E502E}" dt="2025-09-22T02:45:50.504" v="283" actId="47"/>
        <pc:sldMkLst>
          <pc:docMk/>
          <pc:sldMk cId="1987250441" sldId="256"/>
        </pc:sldMkLst>
      </pc:sldChg>
      <pc:sldChg chg="add">
        <pc:chgData name="Mag Selwa" userId="5dc855b3-2456-4cd0-96ca-6ce2d9ee3cae" providerId="ADAL" clId="{030A9864-B068-485E-B9F4-FC13267E502E}" dt="2025-09-19T18:13:12.317" v="7"/>
        <pc:sldMkLst>
          <pc:docMk/>
          <pc:sldMk cId="3974238219" sldId="258"/>
        </pc:sldMkLst>
      </pc:sldChg>
      <pc:sldChg chg="modSp add mod ord">
        <pc:chgData name="Mag Selwa" userId="5dc855b3-2456-4cd0-96ca-6ce2d9ee3cae" providerId="ADAL" clId="{030A9864-B068-485E-B9F4-FC13267E502E}" dt="2025-09-22T03:10:31.284" v="365"/>
        <pc:sldMkLst>
          <pc:docMk/>
          <pc:sldMk cId="123084350" sldId="400"/>
        </pc:sldMkLst>
        <pc:spChg chg="mod">
          <ac:chgData name="Mag Selwa" userId="5dc855b3-2456-4cd0-96ca-6ce2d9ee3cae" providerId="ADAL" clId="{030A9864-B068-485E-B9F4-FC13267E502E}" dt="2025-09-22T01:53:12.115" v="94" actId="14100"/>
          <ac:spMkLst>
            <pc:docMk/>
            <pc:sldMk cId="123084350" sldId="400"/>
            <ac:spMk id="3" creationId="{00000000-0000-0000-0000-000000000000}"/>
          </ac:spMkLst>
        </pc:spChg>
      </pc:sldChg>
      <pc:sldChg chg="modSp del mod">
        <pc:chgData name="Mag Selwa" userId="5dc855b3-2456-4cd0-96ca-6ce2d9ee3cae" providerId="ADAL" clId="{030A9864-B068-485E-B9F4-FC13267E502E}" dt="2025-09-22T02:57:41.619" v="293" actId="47"/>
        <pc:sldMkLst>
          <pc:docMk/>
          <pc:sldMk cId="3682787303" sldId="411"/>
        </pc:sldMkLst>
        <pc:spChg chg="mod">
          <ac:chgData name="Mag Selwa" userId="5dc855b3-2456-4cd0-96ca-6ce2d9ee3cae" providerId="ADAL" clId="{030A9864-B068-485E-B9F4-FC13267E502E}" dt="2025-09-22T02:43:17.681" v="273" actId="20577"/>
          <ac:spMkLst>
            <pc:docMk/>
            <pc:sldMk cId="3682787303" sldId="411"/>
            <ac:spMk id="3" creationId="{00000000-0000-0000-0000-000000000000}"/>
          </ac:spMkLst>
        </pc:spChg>
      </pc:sldChg>
      <pc:sldChg chg="add del">
        <pc:chgData name="Mag Selwa" userId="5dc855b3-2456-4cd0-96ca-6ce2d9ee3cae" providerId="ADAL" clId="{030A9864-B068-485E-B9F4-FC13267E502E}" dt="2025-09-22T01:53:23.253" v="95" actId="47"/>
        <pc:sldMkLst>
          <pc:docMk/>
          <pc:sldMk cId="24301381" sldId="414"/>
        </pc:sldMkLst>
      </pc:sldChg>
      <pc:sldChg chg="add del">
        <pc:chgData name="Mag Selwa" userId="5dc855b3-2456-4cd0-96ca-6ce2d9ee3cae" providerId="ADAL" clId="{030A9864-B068-485E-B9F4-FC13267E502E}" dt="2025-09-22T01:53:29.708" v="97" actId="47"/>
        <pc:sldMkLst>
          <pc:docMk/>
          <pc:sldMk cId="2225008942" sldId="416"/>
        </pc:sldMkLst>
      </pc:sldChg>
      <pc:sldChg chg="add del">
        <pc:chgData name="Mag Selwa" userId="5dc855b3-2456-4cd0-96ca-6ce2d9ee3cae" providerId="ADAL" clId="{030A9864-B068-485E-B9F4-FC13267E502E}" dt="2025-09-22T01:53:40.878" v="111" actId="47"/>
        <pc:sldMkLst>
          <pc:docMk/>
          <pc:sldMk cId="1421274042" sldId="417"/>
        </pc:sldMkLst>
      </pc:sldChg>
      <pc:sldChg chg="modSp add mod ord">
        <pc:chgData name="Mag Selwa" userId="5dc855b3-2456-4cd0-96ca-6ce2d9ee3cae" providerId="ADAL" clId="{030A9864-B068-485E-B9F4-FC13267E502E}" dt="2025-09-22T03:10:31.284" v="365"/>
        <pc:sldMkLst>
          <pc:docMk/>
          <pc:sldMk cId="4017607146" sldId="418"/>
        </pc:sldMkLst>
        <pc:spChg chg="mod">
          <ac:chgData name="Mag Selwa" userId="5dc855b3-2456-4cd0-96ca-6ce2d9ee3cae" providerId="ADAL" clId="{030A9864-B068-485E-B9F4-FC13267E502E}" dt="2025-09-22T01:55:53.902" v="121" actId="255"/>
          <ac:spMkLst>
            <pc:docMk/>
            <pc:sldMk cId="4017607146" sldId="418"/>
            <ac:spMk id="3" creationId="{00000000-0000-0000-0000-000000000000}"/>
          </ac:spMkLst>
        </pc:spChg>
      </pc:sldChg>
      <pc:sldChg chg="add ord">
        <pc:chgData name="Mag Selwa" userId="5dc855b3-2456-4cd0-96ca-6ce2d9ee3cae" providerId="ADAL" clId="{030A9864-B068-485E-B9F4-FC13267E502E}" dt="2025-09-22T03:10:31.284" v="365"/>
        <pc:sldMkLst>
          <pc:docMk/>
          <pc:sldMk cId="3493991398" sldId="419"/>
        </pc:sldMkLst>
      </pc:sldChg>
      <pc:sldChg chg="modSp add mod ord">
        <pc:chgData name="Mag Selwa" userId="5dc855b3-2456-4cd0-96ca-6ce2d9ee3cae" providerId="ADAL" clId="{030A9864-B068-485E-B9F4-FC13267E502E}" dt="2025-09-22T03:10:31.284" v="365"/>
        <pc:sldMkLst>
          <pc:docMk/>
          <pc:sldMk cId="2633870510" sldId="420"/>
        </pc:sldMkLst>
        <pc:spChg chg="mod">
          <ac:chgData name="Mag Selwa" userId="5dc855b3-2456-4cd0-96ca-6ce2d9ee3cae" providerId="ADAL" clId="{030A9864-B068-485E-B9F4-FC13267E502E}" dt="2025-09-22T01:55:43.850" v="120" actId="255"/>
          <ac:spMkLst>
            <pc:docMk/>
            <pc:sldMk cId="2633870510" sldId="420"/>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002010181" sldId="421"/>
        </pc:sldMkLst>
        <pc:spChg chg="mod">
          <ac:chgData name="Mag Selwa" userId="5dc855b3-2456-4cd0-96ca-6ce2d9ee3cae" providerId="ADAL" clId="{030A9864-B068-485E-B9F4-FC13267E502E}" dt="2025-09-22T01:55:38.605" v="119" actId="255"/>
          <ac:spMkLst>
            <pc:docMk/>
            <pc:sldMk cId="2002010181" sldId="421"/>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1769117642" sldId="422"/>
        </pc:sldMkLst>
        <pc:spChg chg="mod">
          <ac:chgData name="Mag Selwa" userId="5dc855b3-2456-4cd0-96ca-6ce2d9ee3cae" providerId="ADAL" clId="{030A9864-B068-485E-B9F4-FC13267E502E}" dt="2025-09-22T01:55:32.915" v="118" actId="255"/>
          <ac:spMkLst>
            <pc:docMk/>
            <pc:sldMk cId="1769117642" sldId="422"/>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1043977437" sldId="423"/>
        </pc:sldMkLst>
        <pc:spChg chg="mod">
          <ac:chgData name="Mag Selwa" userId="5dc855b3-2456-4cd0-96ca-6ce2d9ee3cae" providerId="ADAL" clId="{030A9864-B068-485E-B9F4-FC13267E502E}" dt="2025-09-22T01:55:25.236" v="117" actId="255"/>
          <ac:spMkLst>
            <pc:docMk/>
            <pc:sldMk cId="1043977437" sldId="423"/>
            <ac:spMk id="3" creationId="{00000000-0000-0000-0000-000000000000}"/>
          </ac:spMkLst>
        </pc:spChg>
      </pc:sldChg>
      <pc:sldChg chg="add ord">
        <pc:chgData name="Mag Selwa" userId="5dc855b3-2456-4cd0-96ca-6ce2d9ee3cae" providerId="ADAL" clId="{030A9864-B068-485E-B9F4-FC13267E502E}" dt="2025-09-22T03:10:31.284" v="365"/>
        <pc:sldMkLst>
          <pc:docMk/>
          <pc:sldMk cId="931944618" sldId="424"/>
        </pc:sldMkLst>
      </pc:sldChg>
      <pc:sldChg chg="add del">
        <pc:chgData name="Mag Selwa" userId="5dc855b3-2456-4cd0-96ca-6ce2d9ee3cae" providerId="ADAL" clId="{030A9864-B068-485E-B9F4-FC13267E502E}" dt="2025-09-22T01:55:02.528" v="113" actId="47"/>
        <pc:sldMkLst>
          <pc:docMk/>
          <pc:sldMk cId="1387415573" sldId="425"/>
        </pc:sldMkLst>
      </pc:sldChg>
      <pc:sldChg chg="modSp add mod ord">
        <pc:chgData name="Mag Selwa" userId="5dc855b3-2456-4cd0-96ca-6ce2d9ee3cae" providerId="ADAL" clId="{030A9864-B068-485E-B9F4-FC13267E502E}" dt="2025-09-22T03:10:31.284" v="365"/>
        <pc:sldMkLst>
          <pc:docMk/>
          <pc:sldMk cId="2797900729" sldId="426"/>
        </pc:sldMkLst>
        <pc:spChg chg="mod">
          <ac:chgData name="Mag Selwa" userId="5dc855b3-2456-4cd0-96ca-6ce2d9ee3cae" providerId="ADAL" clId="{030A9864-B068-485E-B9F4-FC13267E502E}" dt="2025-09-22T01:55:17.358" v="116" actId="255"/>
          <ac:spMkLst>
            <pc:docMk/>
            <pc:sldMk cId="2797900729" sldId="426"/>
            <ac:spMk id="3" creationId="{00000000-0000-0000-0000-000000000000}"/>
          </ac:spMkLst>
        </pc:spChg>
      </pc:sldChg>
      <pc:sldChg chg="add ord">
        <pc:chgData name="Mag Selwa" userId="5dc855b3-2456-4cd0-96ca-6ce2d9ee3cae" providerId="ADAL" clId="{030A9864-B068-485E-B9F4-FC13267E502E}" dt="2025-09-22T03:10:31.284" v="365"/>
        <pc:sldMkLst>
          <pc:docMk/>
          <pc:sldMk cId="2453654080" sldId="427"/>
        </pc:sldMkLst>
      </pc:sldChg>
      <pc:sldChg chg="add ord">
        <pc:chgData name="Mag Selwa" userId="5dc855b3-2456-4cd0-96ca-6ce2d9ee3cae" providerId="ADAL" clId="{030A9864-B068-485E-B9F4-FC13267E502E}" dt="2025-09-22T03:10:31.284" v="365"/>
        <pc:sldMkLst>
          <pc:docMk/>
          <pc:sldMk cId="2442454638" sldId="428"/>
        </pc:sldMkLst>
      </pc:sldChg>
      <pc:sldChg chg="modSp add mod ord">
        <pc:chgData name="Mag Selwa" userId="5dc855b3-2456-4cd0-96ca-6ce2d9ee3cae" providerId="ADAL" clId="{030A9864-B068-485E-B9F4-FC13267E502E}" dt="2025-09-22T03:10:31.284" v="365"/>
        <pc:sldMkLst>
          <pc:docMk/>
          <pc:sldMk cId="937284247" sldId="429"/>
        </pc:sldMkLst>
        <pc:spChg chg="mod">
          <ac:chgData name="Mag Selwa" userId="5dc855b3-2456-4cd0-96ca-6ce2d9ee3cae" providerId="ADAL" clId="{030A9864-B068-485E-B9F4-FC13267E502E}" dt="2025-09-22T01:56:30.858" v="123" actId="255"/>
          <ac:spMkLst>
            <pc:docMk/>
            <pc:sldMk cId="937284247" sldId="429"/>
            <ac:spMk id="14339" creationId="{00000000-0000-0000-0000-000000000000}"/>
          </ac:spMkLst>
        </pc:spChg>
      </pc:sldChg>
      <pc:sldChg chg="modSp add mod ord">
        <pc:chgData name="Mag Selwa" userId="5dc855b3-2456-4cd0-96ca-6ce2d9ee3cae" providerId="ADAL" clId="{030A9864-B068-485E-B9F4-FC13267E502E}" dt="2025-09-22T09:16:23.549" v="462" actId="20577"/>
        <pc:sldMkLst>
          <pc:docMk/>
          <pc:sldMk cId="3653048493" sldId="430"/>
        </pc:sldMkLst>
        <pc:spChg chg="mod">
          <ac:chgData name="Mag Selwa" userId="5dc855b3-2456-4cd0-96ca-6ce2d9ee3cae" providerId="ADAL" clId="{030A9864-B068-485E-B9F4-FC13267E502E}" dt="2025-09-22T09:16:23.549" v="462" actId="20577"/>
          <ac:spMkLst>
            <pc:docMk/>
            <pc:sldMk cId="3653048493" sldId="430"/>
            <ac:spMk id="15363" creationId="{00000000-0000-0000-0000-000000000000}"/>
          </ac:spMkLst>
        </pc:spChg>
      </pc:sldChg>
      <pc:sldChg chg="modSp add mod ord">
        <pc:chgData name="Mag Selwa" userId="5dc855b3-2456-4cd0-96ca-6ce2d9ee3cae" providerId="ADAL" clId="{030A9864-B068-485E-B9F4-FC13267E502E}" dt="2025-09-22T03:10:31.284" v="365"/>
        <pc:sldMkLst>
          <pc:docMk/>
          <pc:sldMk cId="368160086" sldId="431"/>
        </pc:sldMkLst>
        <pc:spChg chg="mod">
          <ac:chgData name="Mag Selwa" userId="5dc855b3-2456-4cd0-96ca-6ce2d9ee3cae" providerId="ADAL" clId="{030A9864-B068-485E-B9F4-FC13267E502E}" dt="2025-09-22T01:56:57.481" v="128" actId="14100"/>
          <ac:spMkLst>
            <pc:docMk/>
            <pc:sldMk cId="368160086" sldId="431"/>
            <ac:spMk id="21507" creationId="{00000000-0000-0000-0000-000000000000}"/>
          </ac:spMkLst>
        </pc:spChg>
      </pc:sldChg>
      <pc:sldChg chg="add ord">
        <pc:chgData name="Mag Selwa" userId="5dc855b3-2456-4cd0-96ca-6ce2d9ee3cae" providerId="ADAL" clId="{030A9864-B068-485E-B9F4-FC13267E502E}" dt="2025-09-22T03:10:31.284" v="365"/>
        <pc:sldMkLst>
          <pc:docMk/>
          <pc:sldMk cId="1183817366" sldId="432"/>
        </pc:sldMkLst>
      </pc:sldChg>
      <pc:sldChg chg="add ord">
        <pc:chgData name="Mag Selwa" userId="5dc855b3-2456-4cd0-96ca-6ce2d9ee3cae" providerId="ADAL" clId="{030A9864-B068-485E-B9F4-FC13267E502E}" dt="2025-09-22T03:10:31.284" v="365"/>
        <pc:sldMkLst>
          <pc:docMk/>
          <pc:sldMk cId="34878402" sldId="433"/>
        </pc:sldMkLst>
      </pc:sldChg>
      <pc:sldChg chg="add ord">
        <pc:chgData name="Mag Selwa" userId="5dc855b3-2456-4cd0-96ca-6ce2d9ee3cae" providerId="ADAL" clId="{030A9864-B068-485E-B9F4-FC13267E502E}" dt="2025-09-22T03:10:31.284" v="365"/>
        <pc:sldMkLst>
          <pc:docMk/>
          <pc:sldMk cId="4188731513" sldId="434"/>
        </pc:sldMkLst>
      </pc:sldChg>
      <pc:sldChg chg="add ord">
        <pc:chgData name="Mag Selwa" userId="5dc855b3-2456-4cd0-96ca-6ce2d9ee3cae" providerId="ADAL" clId="{030A9864-B068-485E-B9F4-FC13267E502E}" dt="2025-09-22T03:10:31.284" v="365"/>
        <pc:sldMkLst>
          <pc:docMk/>
          <pc:sldMk cId="1796802732" sldId="436"/>
        </pc:sldMkLst>
      </pc:sldChg>
      <pc:sldChg chg="modSp add mod ord">
        <pc:chgData name="Mag Selwa" userId="5dc855b3-2456-4cd0-96ca-6ce2d9ee3cae" providerId="ADAL" clId="{030A9864-B068-485E-B9F4-FC13267E502E}" dt="2025-09-22T03:10:31.284" v="365"/>
        <pc:sldMkLst>
          <pc:docMk/>
          <pc:sldMk cId="3866146123" sldId="437"/>
        </pc:sldMkLst>
        <pc:spChg chg="mod">
          <ac:chgData name="Mag Selwa" userId="5dc855b3-2456-4cd0-96ca-6ce2d9ee3cae" providerId="ADAL" clId="{030A9864-B068-485E-B9F4-FC13267E502E}" dt="2025-09-22T01:58:43.818" v="135" actId="255"/>
          <ac:spMkLst>
            <pc:docMk/>
            <pc:sldMk cId="3866146123" sldId="437"/>
            <ac:spMk id="3" creationId="{00000000-0000-0000-0000-000000000000}"/>
          </ac:spMkLst>
        </pc:spChg>
      </pc:sldChg>
      <pc:sldChg chg="add ord">
        <pc:chgData name="Mag Selwa" userId="5dc855b3-2456-4cd0-96ca-6ce2d9ee3cae" providerId="ADAL" clId="{030A9864-B068-485E-B9F4-FC13267E502E}" dt="2025-09-22T03:10:31.284" v="365"/>
        <pc:sldMkLst>
          <pc:docMk/>
          <pc:sldMk cId="3001539944" sldId="438"/>
        </pc:sldMkLst>
      </pc:sldChg>
      <pc:sldChg chg="modSp add mod ord">
        <pc:chgData name="Mag Selwa" userId="5dc855b3-2456-4cd0-96ca-6ce2d9ee3cae" providerId="ADAL" clId="{030A9864-B068-485E-B9F4-FC13267E502E}" dt="2025-09-22T03:10:31.284" v="365"/>
        <pc:sldMkLst>
          <pc:docMk/>
          <pc:sldMk cId="1648575463" sldId="439"/>
        </pc:sldMkLst>
        <pc:spChg chg="mod">
          <ac:chgData name="Mag Selwa" userId="5dc855b3-2456-4cd0-96ca-6ce2d9ee3cae" providerId="ADAL" clId="{030A9864-B068-485E-B9F4-FC13267E502E}" dt="2025-09-22T01:59:16.972" v="136" actId="255"/>
          <ac:spMkLst>
            <pc:docMk/>
            <pc:sldMk cId="1648575463" sldId="439"/>
            <ac:spMk id="3" creationId="{00000000-0000-0000-0000-000000000000}"/>
          </ac:spMkLst>
        </pc:spChg>
      </pc:sldChg>
      <pc:sldChg chg="add del">
        <pc:chgData name="Mag Selwa" userId="5dc855b3-2456-4cd0-96ca-6ce2d9ee3cae" providerId="ADAL" clId="{030A9864-B068-485E-B9F4-FC13267E502E}" dt="2025-09-22T01:59:43.240" v="137" actId="47"/>
        <pc:sldMkLst>
          <pc:docMk/>
          <pc:sldMk cId="1502459797" sldId="440"/>
        </pc:sldMkLst>
      </pc:sldChg>
      <pc:sldChg chg="add ord">
        <pc:chgData name="Mag Selwa" userId="5dc855b3-2456-4cd0-96ca-6ce2d9ee3cae" providerId="ADAL" clId="{030A9864-B068-485E-B9F4-FC13267E502E}" dt="2025-09-22T03:10:31.284" v="365"/>
        <pc:sldMkLst>
          <pc:docMk/>
          <pc:sldMk cId="1522744383" sldId="441"/>
        </pc:sldMkLst>
      </pc:sldChg>
      <pc:sldChg chg="add del">
        <pc:chgData name="Mag Selwa" userId="5dc855b3-2456-4cd0-96ca-6ce2d9ee3cae" providerId="ADAL" clId="{030A9864-B068-485E-B9F4-FC13267E502E}" dt="2025-09-22T01:59:57.633" v="138" actId="47"/>
        <pc:sldMkLst>
          <pc:docMk/>
          <pc:sldMk cId="1606145395" sldId="445"/>
        </pc:sldMkLst>
      </pc:sldChg>
      <pc:sldChg chg="modSp add mod ord">
        <pc:chgData name="Mag Selwa" userId="5dc855b3-2456-4cd0-96ca-6ce2d9ee3cae" providerId="ADAL" clId="{030A9864-B068-485E-B9F4-FC13267E502E}" dt="2025-09-22T03:10:31.284" v="365"/>
        <pc:sldMkLst>
          <pc:docMk/>
          <pc:sldMk cId="3827991781" sldId="446"/>
        </pc:sldMkLst>
        <pc:spChg chg="mod">
          <ac:chgData name="Mag Selwa" userId="5dc855b3-2456-4cd0-96ca-6ce2d9ee3cae" providerId="ADAL" clId="{030A9864-B068-485E-B9F4-FC13267E502E}" dt="2025-09-22T02:00:08.788" v="139" actId="255"/>
          <ac:spMkLst>
            <pc:docMk/>
            <pc:sldMk cId="3827991781" sldId="446"/>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3795445463" sldId="447"/>
        </pc:sldMkLst>
        <pc:spChg chg="mod">
          <ac:chgData name="Mag Selwa" userId="5dc855b3-2456-4cd0-96ca-6ce2d9ee3cae" providerId="ADAL" clId="{030A9864-B068-485E-B9F4-FC13267E502E}" dt="2025-09-22T02:00:13.992" v="140" actId="255"/>
          <ac:spMkLst>
            <pc:docMk/>
            <pc:sldMk cId="3795445463" sldId="447"/>
            <ac:spMk id="3" creationId="{00000000-0000-0000-0000-000000000000}"/>
          </ac:spMkLst>
        </pc:spChg>
      </pc:sldChg>
      <pc:sldChg chg="add ord">
        <pc:chgData name="Mag Selwa" userId="5dc855b3-2456-4cd0-96ca-6ce2d9ee3cae" providerId="ADAL" clId="{030A9864-B068-485E-B9F4-FC13267E502E}" dt="2025-09-22T03:10:31.284" v="365"/>
        <pc:sldMkLst>
          <pc:docMk/>
          <pc:sldMk cId="2697031219" sldId="448"/>
        </pc:sldMkLst>
      </pc:sldChg>
      <pc:sldChg chg="add del">
        <pc:chgData name="Mag Selwa" userId="5dc855b3-2456-4cd0-96ca-6ce2d9ee3cae" providerId="ADAL" clId="{030A9864-B068-485E-B9F4-FC13267E502E}" dt="2025-09-22T03:02:31.059" v="313" actId="47"/>
        <pc:sldMkLst>
          <pc:docMk/>
          <pc:sldMk cId="615797297" sldId="449"/>
        </pc:sldMkLst>
      </pc:sldChg>
      <pc:sldChg chg="add del">
        <pc:chgData name="Mag Selwa" userId="5dc855b3-2456-4cd0-96ca-6ce2d9ee3cae" providerId="ADAL" clId="{030A9864-B068-485E-B9F4-FC13267E502E}" dt="2025-09-22T03:02:31.059" v="313" actId="47"/>
        <pc:sldMkLst>
          <pc:docMk/>
          <pc:sldMk cId="267978708" sldId="450"/>
        </pc:sldMkLst>
      </pc:sldChg>
      <pc:sldChg chg="modSp add del mod">
        <pc:chgData name="Mag Selwa" userId="5dc855b3-2456-4cd0-96ca-6ce2d9ee3cae" providerId="ADAL" clId="{030A9864-B068-485E-B9F4-FC13267E502E}" dt="2025-09-22T03:02:31.059" v="313" actId="47"/>
        <pc:sldMkLst>
          <pc:docMk/>
          <pc:sldMk cId="2849014399" sldId="451"/>
        </pc:sldMkLst>
        <pc:spChg chg="mod">
          <ac:chgData name="Mag Selwa" userId="5dc855b3-2456-4cd0-96ca-6ce2d9ee3cae" providerId="ADAL" clId="{030A9864-B068-485E-B9F4-FC13267E502E}" dt="2025-09-22T02:00:58.465" v="143" actId="14100"/>
          <ac:spMkLst>
            <pc:docMk/>
            <pc:sldMk cId="2849014399" sldId="451"/>
            <ac:spMk id="3" creationId="{00000000-0000-0000-0000-000000000000}"/>
          </ac:spMkLst>
        </pc:spChg>
      </pc:sldChg>
      <pc:sldChg chg="modSp add del mod">
        <pc:chgData name="Mag Selwa" userId="5dc855b3-2456-4cd0-96ca-6ce2d9ee3cae" providerId="ADAL" clId="{030A9864-B068-485E-B9F4-FC13267E502E}" dt="2025-09-22T03:02:31.059" v="313" actId="47"/>
        <pc:sldMkLst>
          <pc:docMk/>
          <pc:sldMk cId="519803657" sldId="452"/>
        </pc:sldMkLst>
        <pc:spChg chg="mod">
          <ac:chgData name="Mag Selwa" userId="5dc855b3-2456-4cd0-96ca-6ce2d9ee3cae" providerId="ADAL" clId="{030A9864-B068-485E-B9F4-FC13267E502E}" dt="2025-09-22T02:00:50.685" v="141" actId="255"/>
          <ac:spMkLst>
            <pc:docMk/>
            <pc:sldMk cId="519803657" sldId="452"/>
            <ac:spMk id="3" creationId="{00000000-0000-0000-0000-000000000000}"/>
          </ac:spMkLst>
        </pc:spChg>
      </pc:sldChg>
      <pc:sldChg chg="add del">
        <pc:chgData name="Mag Selwa" userId="5dc855b3-2456-4cd0-96ca-6ce2d9ee3cae" providerId="ADAL" clId="{030A9864-B068-485E-B9F4-FC13267E502E}" dt="2025-09-22T02:01:01.905" v="145" actId="47"/>
        <pc:sldMkLst>
          <pc:docMk/>
          <pc:sldMk cId="996911580" sldId="453"/>
        </pc:sldMkLst>
      </pc:sldChg>
      <pc:sldChg chg="add ord">
        <pc:chgData name="Mag Selwa" userId="5dc855b3-2456-4cd0-96ca-6ce2d9ee3cae" providerId="ADAL" clId="{030A9864-B068-485E-B9F4-FC13267E502E}" dt="2025-09-22T03:10:31.284" v="365"/>
        <pc:sldMkLst>
          <pc:docMk/>
          <pc:sldMk cId="2892660026" sldId="454"/>
        </pc:sldMkLst>
      </pc:sldChg>
      <pc:sldChg chg="modSp add mod ord">
        <pc:chgData name="Mag Selwa" userId="5dc855b3-2456-4cd0-96ca-6ce2d9ee3cae" providerId="ADAL" clId="{030A9864-B068-485E-B9F4-FC13267E502E}" dt="2025-09-22T03:10:31.284" v="365"/>
        <pc:sldMkLst>
          <pc:docMk/>
          <pc:sldMk cId="3963361440" sldId="455"/>
        </pc:sldMkLst>
        <pc:spChg chg="mod">
          <ac:chgData name="Mag Selwa" userId="5dc855b3-2456-4cd0-96ca-6ce2d9ee3cae" providerId="ADAL" clId="{030A9864-B068-485E-B9F4-FC13267E502E}" dt="2025-09-22T02:01:27.413" v="149" actId="255"/>
          <ac:spMkLst>
            <pc:docMk/>
            <pc:sldMk cId="3963361440" sldId="455"/>
            <ac:spMk id="26627" creationId="{00000000-0000-0000-0000-000000000000}"/>
          </ac:spMkLst>
        </pc:spChg>
      </pc:sldChg>
      <pc:sldChg chg="modSp add mod ord">
        <pc:chgData name="Mag Selwa" userId="5dc855b3-2456-4cd0-96ca-6ce2d9ee3cae" providerId="ADAL" clId="{030A9864-B068-485E-B9F4-FC13267E502E}" dt="2025-09-22T03:10:31.284" v="365"/>
        <pc:sldMkLst>
          <pc:docMk/>
          <pc:sldMk cId="4240986649" sldId="456"/>
        </pc:sldMkLst>
        <pc:spChg chg="mod">
          <ac:chgData name="Mag Selwa" userId="5dc855b3-2456-4cd0-96ca-6ce2d9ee3cae" providerId="ADAL" clId="{030A9864-B068-485E-B9F4-FC13267E502E}" dt="2025-09-22T02:01:36.329" v="150" actId="255"/>
          <ac:spMkLst>
            <pc:docMk/>
            <pc:sldMk cId="4240986649" sldId="456"/>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588388517" sldId="457"/>
        </pc:sldMkLst>
        <pc:spChg chg="mod">
          <ac:chgData name="Mag Selwa" userId="5dc855b3-2456-4cd0-96ca-6ce2d9ee3cae" providerId="ADAL" clId="{030A9864-B068-485E-B9F4-FC13267E502E}" dt="2025-09-22T02:01:52.274" v="153" actId="14100"/>
          <ac:spMkLst>
            <pc:docMk/>
            <pc:sldMk cId="2588388517" sldId="457"/>
            <ac:spMk id="27651" creationId="{00000000-0000-0000-0000-000000000000}"/>
          </ac:spMkLst>
        </pc:spChg>
      </pc:sldChg>
      <pc:sldChg chg="modSp add mod ord">
        <pc:chgData name="Mag Selwa" userId="5dc855b3-2456-4cd0-96ca-6ce2d9ee3cae" providerId="ADAL" clId="{030A9864-B068-485E-B9F4-FC13267E502E}" dt="2025-09-22T03:10:31.284" v="365"/>
        <pc:sldMkLst>
          <pc:docMk/>
          <pc:sldMk cId="2883824059" sldId="458"/>
        </pc:sldMkLst>
        <pc:spChg chg="mod">
          <ac:chgData name="Mag Selwa" userId="5dc855b3-2456-4cd0-96ca-6ce2d9ee3cae" providerId="ADAL" clId="{030A9864-B068-485E-B9F4-FC13267E502E}" dt="2025-09-22T02:02:10.341" v="154" actId="14100"/>
          <ac:spMkLst>
            <pc:docMk/>
            <pc:sldMk cId="2883824059" sldId="458"/>
            <ac:spMk id="3" creationId="{00000000-0000-0000-0000-000000000000}"/>
          </ac:spMkLst>
        </pc:spChg>
      </pc:sldChg>
      <pc:sldChg chg="add del">
        <pc:chgData name="Mag Selwa" userId="5dc855b3-2456-4cd0-96ca-6ce2d9ee3cae" providerId="ADAL" clId="{030A9864-B068-485E-B9F4-FC13267E502E}" dt="2025-09-22T02:02:17.934" v="155" actId="47"/>
        <pc:sldMkLst>
          <pc:docMk/>
          <pc:sldMk cId="2218422186" sldId="460"/>
        </pc:sldMkLst>
      </pc:sldChg>
      <pc:sldChg chg="modSp add mod ord">
        <pc:chgData name="Mag Selwa" userId="5dc855b3-2456-4cd0-96ca-6ce2d9ee3cae" providerId="ADAL" clId="{030A9864-B068-485E-B9F4-FC13267E502E}" dt="2025-09-22T03:10:31.284" v="365"/>
        <pc:sldMkLst>
          <pc:docMk/>
          <pc:sldMk cId="3693751995" sldId="461"/>
        </pc:sldMkLst>
        <pc:spChg chg="mod">
          <ac:chgData name="Mag Selwa" userId="5dc855b3-2456-4cd0-96ca-6ce2d9ee3cae" providerId="ADAL" clId="{030A9864-B068-485E-B9F4-FC13267E502E}" dt="2025-09-22T02:02:23.706" v="156" actId="255"/>
          <ac:spMkLst>
            <pc:docMk/>
            <pc:sldMk cId="3693751995" sldId="461"/>
            <ac:spMk id="10" creationId="{00000000-0000-0000-0000-000000000000}"/>
          </ac:spMkLst>
        </pc:spChg>
      </pc:sldChg>
      <pc:sldChg chg="add ord">
        <pc:chgData name="Mag Selwa" userId="5dc855b3-2456-4cd0-96ca-6ce2d9ee3cae" providerId="ADAL" clId="{030A9864-B068-485E-B9F4-FC13267E502E}" dt="2025-09-22T03:10:31.284" v="365"/>
        <pc:sldMkLst>
          <pc:docMk/>
          <pc:sldMk cId="573677539" sldId="462"/>
        </pc:sldMkLst>
      </pc:sldChg>
      <pc:sldChg chg="modSp add mod ord">
        <pc:chgData name="Mag Selwa" userId="5dc855b3-2456-4cd0-96ca-6ce2d9ee3cae" providerId="ADAL" clId="{030A9864-B068-485E-B9F4-FC13267E502E}" dt="2025-09-22T03:10:31.284" v="365"/>
        <pc:sldMkLst>
          <pc:docMk/>
          <pc:sldMk cId="138907645" sldId="463"/>
        </pc:sldMkLst>
        <pc:spChg chg="mod">
          <ac:chgData name="Mag Selwa" userId="5dc855b3-2456-4cd0-96ca-6ce2d9ee3cae" providerId="ADAL" clId="{030A9864-B068-485E-B9F4-FC13267E502E}" dt="2025-09-22T02:03:06.123" v="159" actId="255"/>
          <ac:spMkLst>
            <pc:docMk/>
            <pc:sldMk cId="138907645" sldId="463"/>
            <ac:spMk id="3" creationId="{00000000-0000-0000-0000-000000000000}"/>
          </ac:spMkLst>
        </pc:spChg>
      </pc:sldChg>
      <pc:sldChg chg="modSp add del mod">
        <pc:chgData name="Mag Selwa" userId="5dc855b3-2456-4cd0-96ca-6ce2d9ee3cae" providerId="ADAL" clId="{030A9864-B068-485E-B9F4-FC13267E502E}" dt="2025-09-22T03:01:47.510" v="311" actId="47"/>
        <pc:sldMkLst>
          <pc:docMk/>
          <pc:sldMk cId="794326378" sldId="464"/>
        </pc:sldMkLst>
        <pc:spChg chg="mod">
          <ac:chgData name="Mag Selwa" userId="5dc855b3-2456-4cd0-96ca-6ce2d9ee3cae" providerId="ADAL" clId="{030A9864-B068-485E-B9F4-FC13267E502E}" dt="2025-09-22T03:01:39.829" v="309" actId="207"/>
          <ac:spMkLst>
            <pc:docMk/>
            <pc:sldMk cId="794326378" sldId="464"/>
            <ac:spMk id="2" creationId="{00000000-0000-0000-0000-000000000000}"/>
          </ac:spMkLst>
        </pc:spChg>
      </pc:sldChg>
      <pc:sldChg chg="modSp add mod ord">
        <pc:chgData name="Mag Selwa" userId="5dc855b3-2456-4cd0-96ca-6ce2d9ee3cae" providerId="ADAL" clId="{030A9864-B068-485E-B9F4-FC13267E502E}" dt="2025-09-22T03:10:31.284" v="365"/>
        <pc:sldMkLst>
          <pc:docMk/>
          <pc:sldMk cId="3168899688" sldId="465"/>
        </pc:sldMkLst>
        <pc:spChg chg="mod">
          <ac:chgData name="Mag Selwa" userId="5dc855b3-2456-4cd0-96ca-6ce2d9ee3cae" providerId="ADAL" clId="{030A9864-B068-485E-B9F4-FC13267E502E}" dt="2025-09-22T02:03:57.649" v="160" actId="14100"/>
          <ac:spMkLst>
            <pc:docMk/>
            <pc:sldMk cId="3168899688" sldId="465"/>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105613615" sldId="466"/>
        </pc:sldMkLst>
        <pc:spChg chg="mod">
          <ac:chgData name="Mag Selwa" userId="5dc855b3-2456-4cd0-96ca-6ce2d9ee3cae" providerId="ADAL" clId="{030A9864-B068-485E-B9F4-FC13267E502E}" dt="2025-09-22T02:04:12.658" v="161" actId="255"/>
          <ac:spMkLst>
            <pc:docMk/>
            <pc:sldMk cId="2105613615" sldId="466"/>
            <ac:spMk id="3" creationId="{00000000-0000-0000-0000-000000000000}"/>
          </ac:spMkLst>
        </pc:spChg>
      </pc:sldChg>
      <pc:sldChg chg="add ord">
        <pc:chgData name="Mag Selwa" userId="5dc855b3-2456-4cd0-96ca-6ce2d9ee3cae" providerId="ADAL" clId="{030A9864-B068-485E-B9F4-FC13267E502E}" dt="2025-09-22T03:10:31.284" v="365"/>
        <pc:sldMkLst>
          <pc:docMk/>
          <pc:sldMk cId="3407103156" sldId="467"/>
        </pc:sldMkLst>
      </pc:sldChg>
      <pc:sldChg chg="add ord">
        <pc:chgData name="Mag Selwa" userId="5dc855b3-2456-4cd0-96ca-6ce2d9ee3cae" providerId="ADAL" clId="{030A9864-B068-485E-B9F4-FC13267E502E}" dt="2025-09-22T03:10:31.284" v="365"/>
        <pc:sldMkLst>
          <pc:docMk/>
          <pc:sldMk cId="3065138142" sldId="468"/>
        </pc:sldMkLst>
      </pc:sldChg>
      <pc:sldChg chg="add del">
        <pc:chgData name="Mag Selwa" userId="5dc855b3-2456-4cd0-96ca-6ce2d9ee3cae" providerId="ADAL" clId="{030A9864-B068-485E-B9F4-FC13267E502E}" dt="2025-09-22T02:05:24.980" v="173" actId="47"/>
        <pc:sldMkLst>
          <pc:docMk/>
          <pc:sldMk cId="2794712101" sldId="471"/>
        </pc:sldMkLst>
      </pc:sldChg>
      <pc:sldChg chg="modSp add mod ord">
        <pc:chgData name="Mag Selwa" userId="5dc855b3-2456-4cd0-96ca-6ce2d9ee3cae" providerId="ADAL" clId="{030A9864-B068-485E-B9F4-FC13267E502E}" dt="2025-09-22T03:10:31.284" v="365"/>
        <pc:sldMkLst>
          <pc:docMk/>
          <pc:sldMk cId="1601017371" sldId="472"/>
        </pc:sldMkLst>
        <pc:spChg chg="mod">
          <ac:chgData name="Mag Selwa" userId="5dc855b3-2456-4cd0-96ca-6ce2d9ee3cae" providerId="ADAL" clId="{030A9864-B068-485E-B9F4-FC13267E502E}" dt="2025-09-22T02:05:31.372" v="174" actId="255"/>
          <ac:spMkLst>
            <pc:docMk/>
            <pc:sldMk cId="1601017371" sldId="472"/>
            <ac:spMk id="48131" creationId="{00000000-0000-0000-0000-000000000000}"/>
          </ac:spMkLst>
        </pc:spChg>
      </pc:sldChg>
      <pc:sldChg chg="modSp add mod ord">
        <pc:chgData name="Mag Selwa" userId="5dc855b3-2456-4cd0-96ca-6ce2d9ee3cae" providerId="ADAL" clId="{030A9864-B068-485E-B9F4-FC13267E502E}" dt="2025-09-22T03:10:31.284" v="365"/>
        <pc:sldMkLst>
          <pc:docMk/>
          <pc:sldMk cId="3076575092" sldId="473"/>
        </pc:sldMkLst>
        <pc:spChg chg="mod">
          <ac:chgData name="Mag Selwa" userId="5dc855b3-2456-4cd0-96ca-6ce2d9ee3cae" providerId="ADAL" clId="{030A9864-B068-485E-B9F4-FC13267E502E}" dt="2025-09-22T02:05:37.706" v="175" actId="255"/>
          <ac:spMkLst>
            <pc:docMk/>
            <pc:sldMk cId="3076575092" sldId="473"/>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642671319" sldId="474"/>
        </pc:sldMkLst>
        <pc:spChg chg="mod">
          <ac:chgData name="Mag Selwa" userId="5dc855b3-2456-4cd0-96ca-6ce2d9ee3cae" providerId="ADAL" clId="{030A9864-B068-485E-B9F4-FC13267E502E}" dt="2025-09-22T02:05:44.382" v="176" actId="255"/>
          <ac:spMkLst>
            <pc:docMk/>
            <pc:sldMk cId="642671319" sldId="474"/>
            <ac:spMk id="49155" creationId="{00000000-0000-0000-0000-000000000000}"/>
          </ac:spMkLst>
        </pc:spChg>
      </pc:sldChg>
      <pc:sldChg chg="add del">
        <pc:chgData name="Mag Selwa" userId="5dc855b3-2456-4cd0-96ca-6ce2d9ee3cae" providerId="ADAL" clId="{030A9864-B068-485E-B9F4-FC13267E502E}" dt="2025-09-22T02:05:47.245" v="177" actId="47"/>
        <pc:sldMkLst>
          <pc:docMk/>
          <pc:sldMk cId="1763579379" sldId="476"/>
        </pc:sldMkLst>
      </pc:sldChg>
      <pc:sldChg chg="modSp add mod ord">
        <pc:chgData name="Mag Selwa" userId="5dc855b3-2456-4cd0-96ca-6ce2d9ee3cae" providerId="ADAL" clId="{030A9864-B068-485E-B9F4-FC13267E502E}" dt="2025-09-22T03:10:31.284" v="365"/>
        <pc:sldMkLst>
          <pc:docMk/>
          <pc:sldMk cId="1255121279" sldId="477"/>
        </pc:sldMkLst>
        <pc:spChg chg="mod">
          <ac:chgData name="Mag Selwa" userId="5dc855b3-2456-4cd0-96ca-6ce2d9ee3cae" providerId="ADAL" clId="{030A9864-B068-485E-B9F4-FC13267E502E}" dt="2025-09-22T02:06:09.274" v="181" actId="255"/>
          <ac:spMkLst>
            <pc:docMk/>
            <pc:sldMk cId="1255121279" sldId="477"/>
            <ac:spMk id="5" creationId="{00000000-0000-0000-0000-000000000000}"/>
          </ac:spMkLst>
        </pc:spChg>
      </pc:sldChg>
      <pc:sldChg chg="add ord">
        <pc:chgData name="Mag Selwa" userId="5dc855b3-2456-4cd0-96ca-6ce2d9ee3cae" providerId="ADAL" clId="{030A9864-B068-485E-B9F4-FC13267E502E}" dt="2025-09-22T03:10:31.284" v="365"/>
        <pc:sldMkLst>
          <pc:docMk/>
          <pc:sldMk cId="3464767488" sldId="478"/>
        </pc:sldMkLst>
      </pc:sldChg>
      <pc:sldChg chg="add ord">
        <pc:chgData name="Mag Selwa" userId="5dc855b3-2456-4cd0-96ca-6ce2d9ee3cae" providerId="ADAL" clId="{030A9864-B068-485E-B9F4-FC13267E502E}" dt="2025-09-22T03:10:31.284" v="365"/>
        <pc:sldMkLst>
          <pc:docMk/>
          <pc:sldMk cId="1169188049" sldId="479"/>
        </pc:sldMkLst>
      </pc:sldChg>
      <pc:sldChg chg="modSp add mod ord">
        <pc:chgData name="Mag Selwa" userId="5dc855b3-2456-4cd0-96ca-6ce2d9ee3cae" providerId="ADAL" clId="{030A9864-B068-485E-B9F4-FC13267E502E}" dt="2025-09-22T03:10:31.284" v="365"/>
        <pc:sldMkLst>
          <pc:docMk/>
          <pc:sldMk cId="4101941430" sldId="480"/>
        </pc:sldMkLst>
        <pc:spChg chg="mod">
          <ac:chgData name="Mag Selwa" userId="5dc855b3-2456-4cd0-96ca-6ce2d9ee3cae" providerId="ADAL" clId="{030A9864-B068-485E-B9F4-FC13267E502E}" dt="2025-09-22T02:07:13.908" v="188" actId="255"/>
          <ac:spMkLst>
            <pc:docMk/>
            <pc:sldMk cId="4101941430" sldId="480"/>
            <ac:spMk id="49155" creationId="{00000000-0000-0000-0000-000000000000}"/>
          </ac:spMkLst>
        </pc:spChg>
      </pc:sldChg>
      <pc:sldChg chg="modSp add mod ord">
        <pc:chgData name="Mag Selwa" userId="5dc855b3-2456-4cd0-96ca-6ce2d9ee3cae" providerId="ADAL" clId="{030A9864-B068-485E-B9F4-FC13267E502E}" dt="2025-09-22T03:10:31.284" v="365"/>
        <pc:sldMkLst>
          <pc:docMk/>
          <pc:sldMk cId="1065220380" sldId="481"/>
        </pc:sldMkLst>
        <pc:spChg chg="mod">
          <ac:chgData name="Mag Selwa" userId="5dc855b3-2456-4cd0-96ca-6ce2d9ee3cae" providerId="ADAL" clId="{030A9864-B068-485E-B9F4-FC13267E502E}" dt="2025-09-22T02:07:21.916" v="189" actId="255"/>
          <ac:spMkLst>
            <pc:docMk/>
            <pc:sldMk cId="1065220380" sldId="481"/>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420396079" sldId="482"/>
        </pc:sldMkLst>
        <pc:spChg chg="mod">
          <ac:chgData name="Mag Selwa" userId="5dc855b3-2456-4cd0-96ca-6ce2d9ee3cae" providerId="ADAL" clId="{030A9864-B068-485E-B9F4-FC13267E502E}" dt="2025-09-22T02:07:30.293" v="191" actId="14100"/>
          <ac:spMkLst>
            <pc:docMk/>
            <pc:sldMk cId="420396079" sldId="482"/>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22542318" sldId="483"/>
        </pc:sldMkLst>
        <pc:spChg chg="mod">
          <ac:chgData name="Mag Selwa" userId="5dc855b3-2456-4cd0-96ca-6ce2d9ee3cae" providerId="ADAL" clId="{030A9864-B068-485E-B9F4-FC13267E502E}" dt="2025-09-22T02:07:38.471" v="192" actId="255"/>
          <ac:spMkLst>
            <pc:docMk/>
            <pc:sldMk cId="222542318" sldId="483"/>
            <ac:spMk id="47107" creationId="{00000000-0000-0000-0000-000000000000}"/>
          </ac:spMkLst>
        </pc:spChg>
      </pc:sldChg>
      <pc:sldChg chg="add del">
        <pc:chgData name="Mag Selwa" userId="5dc855b3-2456-4cd0-96ca-6ce2d9ee3cae" providerId="ADAL" clId="{030A9864-B068-485E-B9F4-FC13267E502E}" dt="2025-09-22T02:07:49.922" v="193" actId="47"/>
        <pc:sldMkLst>
          <pc:docMk/>
          <pc:sldMk cId="1372844778" sldId="486"/>
        </pc:sldMkLst>
      </pc:sldChg>
      <pc:sldChg chg="addSp delSp modSp add mod ord">
        <pc:chgData name="Mag Selwa" userId="5dc855b3-2456-4cd0-96ca-6ce2d9ee3cae" providerId="ADAL" clId="{030A9864-B068-485E-B9F4-FC13267E502E}" dt="2025-09-22T08:49:54.285" v="445"/>
        <pc:sldMkLst>
          <pc:docMk/>
          <pc:sldMk cId="3851486605" sldId="486"/>
        </pc:sldMkLst>
        <pc:spChg chg="mod">
          <ac:chgData name="Mag Selwa" userId="5dc855b3-2456-4cd0-96ca-6ce2d9ee3cae" providerId="ADAL" clId="{030A9864-B068-485E-B9F4-FC13267E502E}" dt="2025-09-22T02:26:26.867" v="229" actId="20577"/>
          <ac:spMkLst>
            <pc:docMk/>
            <pc:sldMk cId="3851486605" sldId="486"/>
            <ac:spMk id="12" creationId="{00000000-0000-0000-0000-000000000000}"/>
          </ac:spMkLst>
        </pc:spChg>
        <pc:picChg chg="del">
          <ac:chgData name="Mag Selwa" userId="5dc855b3-2456-4cd0-96ca-6ce2d9ee3cae" providerId="ADAL" clId="{030A9864-B068-485E-B9F4-FC13267E502E}" dt="2025-09-22T02:27:06.857" v="232" actId="478"/>
          <ac:picMkLst>
            <pc:docMk/>
            <pc:sldMk cId="3851486605" sldId="486"/>
            <ac:picMk id="5" creationId="{00000000-0000-0000-0000-000000000000}"/>
          </ac:picMkLst>
        </pc:picChg>
        <pc:picChg chg="add mod ord">
          <ac:chgData name="Mag Selwa" userId="5dc855b3-2456-4cd0-96ca-6ce2d9ee3cae" providerId="ADAL" clId="{030A9864-B068-485E-B9F4-FC13267E502E}" dt="2025-09-22T02:27:10.173" v="233" actId="1076"/>
          <ac:picMkLst>
            <pc:docMk/>
            <pc:sldMk cId="3851486605" sldId="486"/>
            <ac:picMk id="7" creationId="{9EE54216-2E77-AF29-5323-9258800EA491}"/>
          </ac:picMkLst>
        </pc:picChg>
      </pc:sldChg>
      <pc:sldChg chg="add ord">
        <pc:chgData name="Mag Selwa" userId="5dc855b3-2456-4cd0-96ca-6ce2d9ee3cae" providerId="ADAL" clId="{030A9864-B068-485E-B9F4-FC13267E502E}" dt="2025-09-22T03:10:31.284" v="365"/>
        <pc:sldMkLst>
          <pc:docMk/>
          <pc:sldMk cId="1888984433" sldId="487"/>
        </pc:sldMkLst>
      </pc:sldChg>
      <pc:sldChg chg="add ord">
        <pc:chgData name="Mag Selwa" userId="5dc855b3-2456-4cd0-96ca-6ce2d9ee3cae" providerId="ADAL" clId="{030A9864-B068-485E-B9F4-FC13267E502E}" dt="2025-09-22T03:10:31.284" v="365"/>
        <pc:sldMkLst>
          <pc:docMk/>
          <pc:sldMk cId="3265550764" sldId="488"/>
        </pc:sldMkLst>
      </pc:sldChg>
      <pc:sldChg chg="add ord">
        <pc:chgData name="Mag Selwa" userId="5dc855b3-2456-4cd0-96ca-6ce2d9ee3cae" providerId="ADAL" clId="{030A9864-B068-485E-B9F4-FC13267E502E}" dt="2025-09-22T03:10:31.284" v="365"/>
        <pc:sldMkLst>
          <pc:docMk/>
          <pc:sldMk cId="3953428733" sldId="489"/>
        </pc:sldMkLst>
      </pc:sldChg>
      <pc:sldChg chg="add del">
        <pc:chgData name="Mag Selwa" userId="5dc855b3-2456-4cd0-96ca-6ce2d9ee3cae" providerId="ADAL" clId="{030A9864-B068-485E-B9F4-FC13267E502E}" dt="2025-09-22T03:01:12.948" v="306" actId="47"/>
        <pc:sldMkLst>
          <pc:docMk/>
          <pc:sldMk cId="2401799911" sldId="490"/>
        </pc:sldMkLst>
      </pc:sldChg>
      <pc:sldChg chg="add ord">
        <pc:chgData name="Mag Selwa" userId="5dc855b3-2456-4cd0-96ca-6ce2d9ee3cae" providerId="ADAL" clId="{030A9864-B068-485E-B9F4-FC13267E502E}" dt="2025-09-22T03:10:31.284" v="365"/>
        <pc:sldMkLst>
          <pc:docMk/>
          <pc:sldMk cId="2453561464" sldId="491"/>
        </pc:sldMkLst>
      </pc:sldChg>
      <pc:sldChg chg="add ord">
        <pc:chgData name="Mag Selwa" userId="5dc855b3-2456-4cd0-96ca-6ce2d9ee3cae" providerId="ADAL" clId="{030A9864-B068-485E-B9F4-FC13267E502E}" dt="2025-09-22T03:10:31.284" v="365"/>
        <pc:sldMkLst>
          <pc:docMk/>
          <pc:sldMk cId="3347879362" sldId="493"/>
        </pc:sldMkLst>
      </pc:sldChg>
      <pc:sldChg chg="add ord">
        <pc:chgData name="Mag Selwa" userId="5dc855b3-2456-4cd0-96ca-6ce2d9ee3cae" providerId="ADAL" clId="{030A9864-B068-485E-B9F4-FC13267E502E}" dt="2025-09-22T08:49:54.285" v="445"/>
        <pc:sldMkLst>
          <pc:docMk/>
          <pc:sldMk cId="3834344592" sldId="501"/>
        </pc:sldMkLst>
      </pc:sldChg>
      <pc:sldChg chg="modSp add del mod">
        <pc:chgData name="Mag Selwa" userId="5dc855b3-2456-4cd0-96ca-6ce2d9ee3cae" providerId="ADAL" clId="{030A9864-B068-485E-B9F4-FC13267E502E}" dt="2025-09-22T02:29:15.330" v="244" actId="47"/>
        <pc:sldMkLst>
          <pc:docMk/>
          <pc:sldMk cId="2839619405" sldId="524"/>
        </pc:sldMkLst>
        <pc:spChg chg="mod">
          <ac:chgData name="Mag Selwa" userId="5dc855b3-2456-4cd0-96ca-6ce2d9ee3cae" providerId="ADAL" clId="{030A9864-B068-485E-B9F4-FC13267E502E}" dt="2025-09-22T02:28:43.280" v="241" actId="20577"/>
          <ac:spMkLst>
            <pc:docMk/>
            <pc:sldMk cId="2839619405" sldId="524"/>
            <ac:spMk id="3" creationId="{00000000-0000-0000-0000-000000000000}"/>
          </ac:spMkLst>
        </pc:spChg>
      </pc:sldChg>
      <pc:sldChg chg="add del">
        <pc:chgData name="Mag Selwa" userId="5dc855b3-2456-4cd0-96ca-6ce2d9ee3cae" providerId="ADAL" clId="{030A9864-B068-485E-B9F4-FC13267E502E}" dt="2025-09-22T01:53:30.906" v="98" actId="47"/>
        <pc:sldMkLst>
          <pc:docMk/>
          <pc:sldMk cId="3541429614" sldId="536"/>
        </pc:sldMkLst>
      </pc:sldChg>
      <pc:sldChg chg="modSp add mod ord">
        <pc:chgData name="Mag Selwa" userId="5dc855b3-2456-4cd0-96ca-6ce2d9ee3cae" providerId="ADAL" clId="{030A9864-B068-485E-B9F4-FC13267E502E}" dt="2025-09-22T03:10:31.284" v="365"/>
        <pc:sldMkLst>
          <pc:docMk/>
          <pc:sldMk cId="891260659" sldId="537"/>
        </pc:sldMkLst>
        <pc:spChg chg="mod">
          <ac:chgData name="Mag Selwa" userId="5dc855b3-2456-4cd0-96ca-6ce2d9ee3cae" providerId="ADAL" clId="{030A9864-B068-485E-B9F4-FC13267E502E}" dt="2025-09-22T01:58:15.131" v="132" actId="255"/>
          <ac:spMkLst>
            <pc:docMk/>
            <pc:sldMk cId="891260659" sldId="537"/>
            <ac:spMk id="3" creationId="{00000000-0000-0000-0000-000000000000}"/>
          </ac:spMkLst>
        </pc:spChg>
      </pc:sldChg>
      <pc:sldChg chg="add del">
        <pc:chgData name="Mag Selwa" userId="5dc855b3-2456-4cd0-96ca-6ce2d9ee3cae" providerId="ADAL" clId="{030A9864-B068-485E-B9F4-FC13267E502E}" dt="2025-09-22T02:01:00.714" v="144" actId="47"/>
        <pc:sldMkLst>
          <pc:docMk/>
          <pc:sldMk cId="2853584404" sldId="538"/>
        </pc:sldMkLst>
      </pc:sldChg>
      <pc:sldChg chg="add del">
        <pc:chgData name="Mag Selwa" userId="5dc855b3-2456-4cd0-96ca-6ce2d9ee3cae" providerId="ADAL" clId="{030A9864-B068-485E-B9F4-FC13267E502E}" dt="2025-09-22T02:04:36.573" v="162" actId="47"/>
        <pc:sldMkLst>
          <pc:docMk/>
          <pc:sldMk cId="3748362132" sldId="543"/>
        </pc:sldMkLst>
      </pc:sldChg>
      <pc:sldChg chg="add del">
        <pc:chgData name="Mag Selwa" userId="5dc855b3-2456-4cd0-96ca-6ce2d9ee3cae" providerId="ADAL" clId="{030A9864-B068-485E-B9F4-FC13267E502E}" dt="2025-09-22T01:53:26.268" v="96" actId="47"/>
        <pc:sldMkLst>
          <pc:docMk/>
          <pc:sldMk cId="1920169776" sldId="544"/>
        </pc:sldMkLst>
      </pc:sldChg>
      <pc:sldChg chg="modSp add mod ord">
        <pc:chgData name="Mag Selwa" userId="5dc855b3-2456-4cd0-96ca-6ce2d9ee3cae" providerId="ADAL" clId="{030A9864-B068-485E-B9F4-FC13267E502E}" dt="2025-09-22T03:10:31.284" v="365"/>
        <pc:sldMkLst>
          <pc:docMk/>
          <pc:sldMk cId="2536186016" sldId="591"/>
        </pc:sldMkLst>
        <pc:spChg chg="mod">
          <ac:chgData name="Mag Selwa" userId="5dc855b3-2456-4cd0-96ca-6ce2d9ee3cae" providerId="ADAL" clId="{030A9864-B068-485E-B9F4-FC13267E502E}" dt="2025-09-22T02:06:00.582" v="179" actId="207"/>
          <ac:spMkLst>
            <pc:docMk/>
            <pc:sldMk cId="2536186016" sldId="591"/>
            <ac:spMk id="10" creationId="{00000000-0000-0000-0000-000000000000}"/>
          </ac:spMkLst>
        </pc:spChg>
        <pc:spChg chg="mod">
          <ac:chgData name="Mag Selwa" userId="5dc855b3-2456-4cd0-96ca-6ce2d9ee3cae" providerId="ADAL" clId="{030A9864-B068-485E-B9F4-FC13267E502E}" dt="2025-09-19T18:11:36.326" v="0"/>
          <ac:spMkLst>
            <pc:docMk/>
            <pc:sldMk cId="2536186016" sldId="591"/>
            <ac:spMk id="11" creationId="{00000000-0000-0000-0000-000000000000}"/>
          </ac:spMkLst>
        </pc:spChg>
        <pc:spChg chg="mod">
          <ac:chgData name="Mag Selwa" userId="5dc855b3-2456-4cd0-96ca-6ce2d9ee3cae" providerId="ADAL" clId="{030A9864-B068-485E-B9F4-FC13267E502E}" dt="2025-09-22T02:06:03.737" v="180" actId="207"/>
          <ac:spMkLst>
            <pc:docMk/>
            <pc:sldMk cId="2536186016" sldId="591"/>
            <ac:spMk id="12" creationId="{00000000-0000-0000-0000-000000000000}"/>
          </ac:spMkLst>
        </pc:spChg>
      </pc:sldChg>
      <pc:sldChg chg="modSp add ord">
        <pc:chgData name="Mag Selwa" userId="5dc855b3-2456-4cd0-96ca-6ce2d9ee3cae" providerId="ADAL" clId="{030A9864-B068-485E-B9F4-FC13267E502E}" dt="2025-09-22T03:10:31.284" v="365"/>
        <pc:sldMkLst>
          <pc:docMk/>
          <pc:sldMk cId="1351160966" sldId="592"/>
        </pc:sldMkLst>
        <pc:spChg chg="mod">
          <ac:chgData name="Mag Selwa" userId="5dc855b3-2456-4cd0-96ca-6ce2d9ee3cae" providerId="ADAL" clId="{030A9864-B068-485E-B9F4-FC13267E502E}" dt="2025-09-19T18:11:36.326" v="0"/>
          <ac:spMkLst>
            <pc:docMk/>
            <pc:sldMk cId="1351160966" sldId="592"/>
            <ac:spMk id="31" creationId="{00000000-0000-0000-0000-000000000000}"/>
          </ac:spMkLst>
        </pc:spChg>
      </pc:sldChg>
      <pc:sldChg chg="modSp add ord">
        <pc:chgData name="Mag Selwa" userId="5dc855b3-2456-4cd0-96ca-6ce2d9ee3cae" providerId="ADAL" clId="{030A9864-B068-485E-B9F4-FC13267E502E}" dt="2025-09-22T03:10:31.284" v="365"/>
        <pc:sldMkLst>
          <pc:docMk/>
          <pc:sldMk cId="19313737" sldId="595"/>
        </pc:sldMkLst>
        <pc:spChg chg="mod">
          <ac:chgData name="Mag Selwa" userId="5dc855b3-2456-4cd0-96ca-6ce2d9ee3cae" providerId="ADAL" clId="{030A9864-B068-485E-B9F4-FC13267E502E}" dt="2025-09-19T18:11:36.326" v="0"/>
          <ac:spMkLst>
            <pc:docMk/>
            <pc:sldMk cId="19313737" sldId="595"/>
            <ac:spMk id="21" creationId="{00000000-0000-0000-0000-000000000000}"/>
          </ac:spMkLst>
        </pc:spChg>
      </pc:sldChg>
      <pc:sldChg chg="modSp add mod ord">
        <pc:chgData name="Mag Selwa" userId="5dc855b3-2456-4cd0-96ca-6ce2d9ee3cae" providerId="ADAL" clId="{030A9864-B068-485E-B9F4-FC13267E502E}" dt="2025-09-22T03:10:31.284" v="365"/>
        <pc:sldMkLst>
          <pc:docMk/>
          <pc:sldMk cId="861597687" sldId="597"/>
        </pc:sldMkLst>
        <pc:spChg chg="mod">
          <ac:chgData name="Mag Selwa" userId="5dc855b3-2456-4cd0-96ca-6ce2d9ee3cae" providerId="ADAL" clId="{030A9864-B068-485E-B9F4-FC13267E502E}" dt="2025-09-22T02:06:43.670" v="185" actId="207"/>
          <ac:spMkLst>
            <pc:docMk/>
            <pc:sldMk cId="861597687" sldId="597"/>
            <ac:spMk id="10" creationId="{00000000-0000-0000-0000-000000000000}"/>
          </ac:spMkLst>
        </pc:spChg>
        <pc:spChg chg="mod">
          <ac:chgData name="Mag Selwa" userId="5dc855b3-2456-4cd0-96ca-6ce2d9ee3cae" providerId="ADAL" clId="{030A9864-B068-485E-B9F4-FC13267E502E}" dt="2025-09-19T18:11:36.326" v="0"/>
          <ac:spMkLst>
            <pc:docMk/>
            <pc:sldMk cId="861597687" sldId="597"/>
            <ac:spMk id="11" creationId="{00000000-0000-0000-0000-000000000000}"/>
          </ac:spMkLst>
        </pc:spChg>
        <pc:spChg chg="mod">
          <ac:chgData name="Mag Selwa" userId="5dc855b3-2456-4cd0-96ca-6ce2d9ee3cae" providerId="ADAL" clId="{030A9864-B068-485E-B9F4-FC13267E502E}" dt="2025-09-22T02:06:46.573" v="186" actId="14100"/>
          <ac:spMkLst>
            <pc:docMk/>
            <pc:sldMk cId="861597687" sldId="597"/>
            <ac:spMk id="12" creationId="{00000000-0000-0000-0000-000000000000}"/>
          </ac:spMkLst>
        </pc:spChg>
      </pc:sldChg>
      <pc:sldChg chg="add ord">
        <pc:chgData name="Mag Selwa" userId="5dc855b3-2456-4cd0-96ca-6ce2d9ee3cae" providerId="ADAL" clId="{030A9864-B068-485E-B9F4-FC13267E502E}" dt="2025-09-22T08:49:54.285" v="445"/>
        <pc:sldMkLst>
          <pc:docMk/>
          <pc:sldMk cId="2830708477" sldId="601"/>
        </pc:sldMkLst>
      </pc:sldChg>
      <pc:sldChg chg="add ord">
        <pc:chgData name="Mag Selwa" userId="5dc855b3-2456-4cd0-96ca-6ce2d9ee3cae" providerId="ADAL" clId="{030A9864-B068-485E-B9F4-FC13267E502E}" dt="2025-09-22T08:49:54.285" v="445"/>
        <pc:sldMkLst>
          <pc:docMk/>
          <pc:sldMk cId="296423791" sldId="602"/>
        </pc:sldMkLst>
      </pc:sldChg>
      <pc:sldChg chg="addSp delSp modSp add mod ord">
        <pc:chgData name="Mag Selwa" userId="5dc855b3-2456-4cd0-96ca-6ce2d9ee3cae" providerId="ADAL" clId="{030A9864-B068-485E-B9F4-FC13267E502E}" dt="2025-09-22T08:49:54.285" v="445"/>
        <pc:sldMkLst>
          <pc:docMk/>
          <pc:sldMk cId="1256671128" sldId="603"/>
        </pc:sldMkLst>
        <pc:grpChg chg="del">
          <ac:chgData name="Mag Selwa" userId="5dc855b3-2456-4cd0-96ca-6ce2d9ee3cae" providerId="ADAL" clId="{030A9864-B068-485E-B9F4-FC13267E502E}" dt="2025-09-22T02:27:49.762" v="236" actId="478"/>
          <ac:grpSpMkLst>
            <pc:docMk/>
            <pc:sldMk cId="1256671128" sldId="603"/>
            <ac:grpSpMk id="6" creationId="{00000000-0000-0000-0000-000000000000}"/>
          </ac:grpSpMkLst>
        </pc:grpChg>
        <pc:picChg chg="add mod ord">
          <ac:chgData name="Mag Selwa" userId="5dc855b3-2456-4cd0-96ca-6ce2d9ee3cae" providerId="ADAL" clId="{030A9864-B068-485E-B9F4-FC13267E502E}" dt="2025-09-22T02:27:59.446" v="240" actId="14100"/>
          <ac:picMkLst>
            <pc:docMk/>
            <pc:sldMk cId="1256671128" sldId="603"/>
            <ac:picMk id="9" creationId="{16AACC3B-EF96-813A-B9A4-246177FBD35B}"/>
          </ac:picMkLst>
        </pc:picChg>
      </pc:sldChg>
      <pc:sldChg chg="modSp add mod ord">
        <pc:chgData name="Mag Selwa" userId="5dc855b3-2456-4cd0-96ca-6ce2d9ee3cae" providerId="ADAL" clId="{030A9864-B068-485E-B9F4-FC13267E502E}" dt="2025-09-22T08:49:54.285" v="445"/>
        <pc:sldMkLst>
          <pc:docMk/>
          <pc:sldMk cId="3432209565" sldId="604"/>
        </pc:sldMkLst>
        <pc:spChg chg="mod">
          <ac:chgData name="Mag Selwa" userId="5dc855b3-2456-4cd0-96ca-6ce2d9ee3cae" providerId="ADAL" clId="{030A9864-B068-485E-B9F4-FC13267E502E}" dt="2025-09-22T02:26:18.838" v="222" actId="27636"/>
          <ac:spMkLst>
            <pc:docMk/>
            <pc:sldMk cId="3432209565" sldId="604"/>
            <ac:spMk id="4" creationId="{00000000-0000-0000-0000-000000000000}"/>
          </ac:spMkLst>
        </pc:spChg>
      </pc:sldChg>
      <pc:sldChg chg="add ord">
        <pc:chgData name="Mag Selwa" userId="5dc855b3-2456-4cd0-96ca-6ce2d9ee3cae" providerId="ADAL" clId="{030A9864-B068-485E-B9F4-FC13267E502E}" dt="2025-09-22T08:49:54.285" v="445"/>
        <pc:sldMkLst>
          <pc:docMk/>
          <pc:sldMk cId="2221646851" sldId="605"/>
        </pc:sldMkLst>
      </pc:sldChg>
      <pc:sldChg chg="add del">
        <pc:chgData name="Mag Selwa" userId="5dc855b3-2456-4cd0-96ca-6ce2d9ee3cae" providerId="ADAL" clId="{030A9864-B068-485E-B9F4-FC13267E502E}" dt="2025-09-22T02:09:35.114" v="199" actId="47"/>
        <pc:sldMkLst>
          <pc:docMk/>
          <pc:sldMk cId="588907036" sldId="626"/>
        </pc:sldMkLst>
      </pc:sldChg>
      <pc:sldChg chg="add ord">
        <pc:chgData name="Mag Selwa" userId="5dc855b3-2456-4cd0-96ca-6ce2d9ee3cae" providerId="ADAL" clId="{030A9864-B068-485E-B9F4-FC13267E502E}" dt="2025-09-22T03:10:31.284" v="365"/>
        <pc:sldMkLst>
          <pc:docMk/>
          <pc:sldMk cId="2329505644" sldId="636"/>
        </pc:sldMkLst>
      </pc:sldChg>
      <pc:sldChg chg="add ord">
        <pc:chgData name="Mag Selwa" userId="5dc855b3-2456-4cd0-96ca-6ce2d9ee3cae" providerId="ADAL" clId="{030A9864-B068-485E-B9F4-FC13267E502E}" dt="2025-09-22T03:10:31.284" v="365"/>
        <pc:sldMkLst>
          <pc:docMk/>
          <pc:sldMk cId="3222080344" sldId="637"/>
        </pc:sldMkLst>
      </pc:sldChg>
      <pc:sldChg chg="add ord">
        <pc:chgData name="Mag Selwa" userId="5dc855b3-2456-4cd0-96ca-6ce2d9ee3cae" providerId="ADAL" clId="{030A9864-B068-485E-B9F4-FC13267E502E}" dt="2025-09-22T03:10:31.284" v="365"/>
        <pc:sldMkLst>
          <pc:docMk/>
          <pc:sldMk cId="4289541209" sldId="638"/>
        </pc:sldMkLst>
      </pc:sldChg>
      <pc:sldChg chg="add del">
        <pc:chgData name="Mag Selwa" userId="5dc855b3-2456-4cd0-96ca-6ce2d9ee3cae" providerId="ADAL" clId="{030A9864-B068-485E-B9F4-FC13267E502E}" dt="2025-09-22T01:53:33.375" v="100" actId="47"/>
        <pc:sldMkLst>
          <pc:docMk/>
          <pc:sldMk cId="1985718077" sldId="641"/>
        </pc:sldMkLst>
      </pc:sldChg>
      <pc:sldChg chg="add del">
        <pc:chgData name="Mag Selwa" userId="5dc855b3-2456-4cd0-96ca-6ce2d9ee3cae" providerId="ADAL" clId="{030A9864-B068-485E-B9F4-FC13267E502E}" dt="2025-09-22T01:53:32.048" v="99" actId="47"/>
        <pc:sldMkLst>
          <pc:docMk/>
          <pc:sldMk cId="1947362783" sldId="643"/>
        </pc:sldMkLst>
      </pc:sldChg>
      <pc:sldChg chg="add ord">
        <pc:chgData name="Mag Selwa" userId="5dc855b3-2456-4cd0-96ca-6ce2d9ee3cae" providerId="ADAL" clId="{030A9864-B068-485E-B9F4-FC13267E502E}" dt="2025-09-22T03:10:31.284" v="365"/>
        <pc:sldMkLst>
          <pc:docMk/>
          <pc:sldMk cId="2587193609" sldId="647"/>
        </pc:sldMkLst>
      </pc:sldChg>
      <pc:sldChg chg="add del">
        <pc:chgData name="Mag Selwa" userId="5dc855b3-2456-4cd0-96ca-6ce2d9ee3cae" providerId="ADAL" clId="{030A9864-B068-485E-B9F4-FC13267E502E}" dt="2025-09-22T02:05:23.966" v="172" actId="47"/>
        <pc:sldMkLst>
          <pc:docMk/>
          <pc:sldMk cId="445045563" sldId="649"/>
        </pc:sldMkLst>
      </pc:sldChg>
      <pc:sldChg chg="modSp add mod ord">
        <pc:chgData name="Mag Selwa" userId="5dc855b3-2456-4cd0-96ca-6ce2d9ee3cae" providerId="ADAL" clId="{030A9864-B068-485E-B9F4-FC13267E502E}" dt="2025-09-22T03:10:31.284" v="365"/>
        <pc:sldMkLst>
          <pc:docMk/>
          <pc:sldMk cId="153703015" sldId="650"/>
        </pc:sldMkLst>
        <pc:spChg chg="mod">
          <ac:chgData name="Mag Selwa" userId="5dc855b3-2456-4cd0-96ca-6ce2d9ee3cae" providerId="ADAL" clId="{030A9864-B068-485E-B9F4-FC13267E502E}" dt="2025-09-22T03:01:44.381" v="310" actId="207"/>
          <ac:spMkLst>
            <pc:docMk/>
            <pc:sldMk cId="153703015" sldId="650"/>
            <ac:spMk id="46082" creationId="{00000000-0000-0000-0000-000000000000}"/>
          </ac:spMkLst>
        </pc:spChg>
        <pc:spChg chg="mod">
          <ac:chgData name="Mag Selwa" userId="5dc855b3-2456-4cd0-96ca-6ce2d9ee3cae" providerId="ADAL" clId="{030A9864-B068-485E-B9F4-FC13267E502E}" dt="2025-09-19T18:11:36.497" v="2" actId="27636"/>
          <ac:spMkLst>
            <pc:docMk/>
            <pc:sldMk cId="153703015" sldId="650"/>
            <ac:spMk id="46083" creationId="{00000000-0000-0000-0000-000000000000}"/>
          </ac:spMkLst>
        </pc:spChg>
        <pc:spChg chg="mod">
          <ac:chgData name="Mag Selwa" userId="5dc855b3-2456-4cd0-96ca-6ce2d9ee3cae" providerId="ADAL" clId="{030A9864-B068-485E-B9F4-FC13267E502E}" dt="2025-09-19T18:11:36.486" v="1" actId="27636"/>
          <ac:spMkLst>
            <pc:docMk/>
            <pc:sldMk cId="153703015" sldId="650"/>
            <ac:spMk id="46084" creationId="{00000000-0000-0000-0000-000000000000}"/>
          </ac:spMkLst>
        </pc:spChg>
      </pc:sldChg>
      <pc:sldChg chg="modSp add del mod">
        <pc:chgData name="Mag Selwa" userId="5dc855b3-2456-4cd0-96ca-6ce2d9ee3cae" providerId="ADAL" clId="{030A9864-B068-485E-B9F4-FC13267E502E}" dt="2025-09-22T03:01:47.510" v="311" actId="47"/>
        <pc:sldMkLst>
          <pc:docMk/>
          <pc:sldMk cId="1367047570" sldId="651"/>
        </pc:sldMkLst>
        <pc:spChg chg="mod">
          <ac:chgData name="Mag Selwa" userId="5dc855b3-2456-4cd0-96ca-6ce2d9ee3cae" providerId="ADAL" clId="{030A9864-B068-485E-B9F4-FC13267E502E}" dt="2025-09-22T03:01:36.611" v="308" actId="207"/>
          <ac:spMkLst>
            <pc:docMk/>
            <pc:sldMk cId="1367047570" sldId="651"/>
            <ac:spMk id="48130" creationId="{00000000-0000-0000-0000-000000000000}"/>
          </ac:spMkLst>
        </pc:spChg>
      </pc:sldChg>
      <pc:sldChg chg="add del">
        <pc:chgData name="Mag Selwa" userId="5dc855b3-2456-4cd0-96ca-6ce2d9ee3cae" providerId="ADAL" clId="{030A9864-B068-485E-B9F4-FC13267E502E}" dt="2025-09-22T02:04:37.468" v="163" actId="47"/>
        <pc:sldMkLst>
          <pc:docMk/>
          <pc:sldMk cId="715356375" sldId="652"/>
        </pc:sldMkLst>
      </pc:sldChg>
      <pc:sldChg chg="add del">
        <pc:chgData name="Mag Selwa" userId="5dc855b3-2456-4cd0-96ca-6ce2d9ee3cae" providerId="ADAL" clId="{030A9864-B068-485E-B9F4-FC13267E502E}" dt="2025-09-22T02:04:40.455" v="164" actId="47"/>
        <pc:sldMkLst>
          <pc:docMk/>
          <pc:sldMk cId="1850733824" sldId="655"/>
        </pc:sldMkLst>
      </pc:sldChg>
      <pc:sldChg chg="add ord">
        <pc:chgData name="Mag Selwa" userId="5dc855b3-2456-4cd0-96ca-6ce2d9ee3cae" providerId="ADAL" clId="{030A9864-B068-485E-B9F4-FC13267E502E}" dt="2025-09-22T03:10:31.284" v="365"/>
        <pc:sldMkLst>
          <pc:docMk/>
          <pc:sldMk cId="2500766640" sldId="656"/>
        </pc:sldMkLst>
      </pc:sldChg>
      <pc:sldChg chg="add del">
        <pc:chgData name="Mag Selwa" userId="5dc855b3-2456-4cd0-96ca-6ce2d9ee3cae" providerId="ADAL" clId="{030A9864-B068-485E-B9F4-FC13267E502E}" dt="2025-09-22T02:04:42.013" v="165" actId="47"/>
        <pc:sldMkLst>
          <pc:docMk/>
          <pc:sldMk cId="2513685008" sldId="657"/>
        </pc:sldMkLst>
      </pc:sldChg>
      <pc:sldChg chg="add del">
        <pc:chgData name="Mag Selwa" userId="5dc855b3-2456-4cd0-96ca-6ce2d9ee3cae" providerId="ADAL" clId="{030A9864-B068-485E-B9F4-FC13267E502E}" dt="2025-09-22T02:04:45.204" v="166" actId="47"/>
        <pc:sldMkLst>
          <pc:docMk/>
          <pc:sldMk cId="1203308139" sldId="658"/>
        </pc:sldMkLst>
      </pc:sldChg>
      <pc:sldChg chg="modSp add mod ord">
        <pc:chgData name="Mag Selwa" userId="5dc855b3-2456-4cd0-96ca-6ce2d9ee3cae" providerId="ADAL" clId="{030A9864-B068-485E-B9F4-FC13267E502E}" dt="2025-09-22T03:10:31.284" v="365"/>
        <pc:sldMkLst>
          <pc:docMk/>
          <pc:sldMk cId="1886006492" sldId="659"/>
        </pc:sldMkLst>
        <pc:spChg chg="mod">
          <ac:chgData name="Mag Selwa" userId="5dc855b3-2456-4cd0-96ca-6ce2d9ee3cae" providerId="ADAL" clId="{030A9864-B068-485E-B9F4-FC13267E502E}" dt="2025-09-22T02:04:56.808" v="168" actId="14100"/>
          <ac:spMkLst>
            <pc:docMk/>
            <pc:sldMk cId="1886006492" sldId="659"/>
            <ac:spMk id="3" creationId="{00000000-0000-0000-0000-000000000000}"/>
          </ac:spMkLst>
        </pc:spChg>
      </pc:sldChg>
      <pc:sldChg chg="modSp add del mod">
        <pc:chgData name="Mag Selwa" userId="5dc855b3-2456-4cd0-96ca-6ce2d9ee3cae" providerId="ADAL" clId="{030A9864-B068-485E-B9F4-FC13267E502E}" dt="2025-09-22T02:05:13.308" v="170" actId="47"/>
        <pc:sldMkLst>
          <pc:docMk/>
          <pc:sldMk cId="867086026" sldId="660"/>
        </pc:sldMkLst>
        <pc:spChg chg="mod">
          <ac:chgData name="Mag Selwa" userId="5dc855b3-2456-4cd0-96ca-6ce2d9ee3cae" providerId="ADAL" clId="{030A9864-B068-485E-B9F4-FC13267E502E}" dt="2025-09-22T02:05:09.740" v="169" actId="6549"/>
          <ac:spMkLst>
            <pc:docMk/>
            <pc:sldMk cId="867086026" sldId="660"/>
            <ac:spMk id="3" creationId="{00000000-0000-0000-0000-000000000000}"/>
          </ac:spMkLst>
        </pc:spChg>
      </pc:sldChg>
      <pc:sldChg chg="add del">
        <pc:chgData name="Mag Selwa" userId="5dc855b3-2456-4cd0-96ca-6ce2d9ee3cae" providerId="ADAL" clId="{030A9864-B068-485E-B9F4-FC13267E502E}" dt="2025-09-22T02:05:18.801" v="171" actId="47"/>
        <pc:sldMkLst>
          <pc:docMk/>
          <pc:sldMk cId="2230536210" sldId="661"/>
        </pc:sldMkLst>
      </pc:sldChg>
      <pc:sldChg chg="add ord">
        <pc:chgData name="Mag Selwa" userId="5dc855b3-2456-4cd0-96ca-6ce2d9ee3cae" providerId="ADAL" clId="{030A9864-B068-485E-B9F4-FC13267E502E}" dt="2025-09-22T08:49:54.285" v="445"/>
        <pc:sldMkLst>
          <pc:docMk/>
          <pc:sldMk cId="3828123601" sldId="661"/>
        </pc:sldMkLst>
      </pc:sldChg>
      <pc:sldChg chg="add del">
        <pc:chgData name="Mag Selwa" userId="5dc855b3-2456-4cd0-96ca-6ce2d9ee3cae" providerId="ADAL" clId="{030A9864-B068-485E-B9F4-FC13267E502E}" dt="2025-09-22T02:08:32.062" v="194" actId="47"/>
        <pc:sldMkLst>
          <pc:docMk/>
          <pc:sldMk cId="2494504598" sldId="726"/>
        </pc:sldMkLst>
      </pc:sldChg>
      <pc:sldChg chg="add ord">
        <pc:chgData name="Mag Selwa" userId="5dc855b3-2456-4cd0-96ca-6ce2d9ee3cae" providerId="ADAL" clId="{030A9864-B068-485E-B9F4-FC13267E502E}" dt="2025-09-22T08:49:54.285" v="445"/>
        <pc:sldMkLst>
          <pc:docMk/>
          <pc:sldMk cId="2560557656" sldId="747"/>
        </pc:sldMkLst>
      </pc:sldChg>
      <pc:sldChg chg="add ord">
        <pc:chgData name="Mag Selwa" userId="5dc855b3-2456-4cd0-96ca-6ce2d9ee3cae" providerId="ADAL" clId="{030A9864-B068-485E-B9F4-FC13267E502E}" dt="2025-09-22T03:10:31.284" v="365"/>
        <pc:sldMkLst>
          <pc:docMk/>
          <pc:sldMk cId="2774476997" sldId="750"/>
        </pc:sldMkLst>
      </pc:sldChg>
      <pc:sldChg chg="add ord">
        <pc:chgData name="Mag Selwa" userId="5dc855b3-2456-4cd0-96ca-6ce2d9ee3cae" providerId="ADAL" clId="{030A9864-B068-485E-B9F4-FC13267E502E}" dt="2025-09-22T03:10:31.284" v="365"/>
        <pc:sldMkLst>
          <pc:docMk/>
          <pc:sldMk cId="3782408968" sldId="751"/>
        </pc:sldMkLst>
      </pc:sldChg>
      <pc:sldChg chg="add ord">
        <pc:chgData name="Mag Selwa" userId="5dc855b3-2456-4cd0-96ca-6ce2d9ee3cae" providerId="ADAL" clId="{030A9864-B068-485E-B9F4-FC13267E502E}" dt="2025-09-22T03:10:31.284" v="365"/>
        <pc:sldMkLst>
          <pc:docMk/>
          <pc:sldMk cId="1695807946" sldId="752"/>
        </pc:sldMkLst>
      </pc:sldChg>
      <pc:sldChg chg="add ord">
        <pc:chgData name="Mag Selwa" userId="5dc855b3-2456-4cd0-96ca-6ce2d9ee3cae" providerId="ADAL" clId="{030A9864-B068-485E-B9F4-FC13267E502E}" dt="2025-09-22T03:10:31.284" v="365"/>
        <pc:sldMkLst>
          <pc:docMk/>
          <pc:sldMk cId="1315392959" sldId="753"/>
        </pc:sldMkLst>
      </pc:sldChg>
      <pc:sldChg chg="add ord">
        <pc:chgData name="Mag Selwa" userId="5dc855b3-2456-4cd0-96ca-6ce2d9ee3cae" providerId="ADAL" clId="{030A9864-B068-485E-B9F4-FC13267E502E}" dt="2025-09-22T03:10:31.284" v="365"/>
        <pc:sldMkLst>
          <pc:docMk/>
          <pc:sldMk cId="1101250815" sldId="754"/>
        </pc:sldMkLst>
      </pc:sldChg>
      <pc:sldChg chg="del">
        <pc:chgData name="Mag Selwa" userId="5dc855b3-2456-4cd0-96ca-6ce2d9ee3cae" providerId="ADAL" clId="{030A9864-B068-485E-B9F4-FC13267E502E}" dt="2025-09-22T02:43:11.584" v="272" actId="47"/>
        <pc:sldMkLst>
          <pc:docMk/>
          <pc:sldMk cId="3215928290" sldId="755"/>
        </pc:sldMkLst>
      </pc:sldChg>
      <pc:sldChg chg="add ord">
        <pc:chgData name="Mag Selwa" userId="5dc855b3-2456-4cd0-96ca-6ce2d9ee3cae" providerId="ADAL" clId="{030A9864-B068-485E-B9F4-FC13267E502E}" dt="2025-09-22T03:10:31.284" v="365"/>
        <pc:sldMkLst>
          <pc:docMk/>
          <pc:sldMk cId="4206676887" sldId="756"/>
        </pc:sldMkLst>
      </pc:sldChg>
      <pc:sldChg chg="add ord">
        <pc:chgData name="Mag Selwa" userId="5dc855b3-2456-4cd0-96ca-6ce2d9ee3cae" providerId="ADAL" clId="{030A9864-B068-485E-B9F4-FC13267E502E}" dt="2025-09-22T03:10:31.284" v="365"/>
        <pc:sldMkLst>
          <pc:docMk/>
          <pc:sldMk cId="3125727" sldId="757"/>
        </pc:sldMkLst>
      </pc:sldChg>
      <pc:sldChg chg="add ord">
        <pc:chgData name="Mag Selwa" userId="5dc855b3-2456-4cd0-96ca-6ce2d9ee3cae" providerId="ADAL" clId="{030A9864-B068-485E-B9F4-FC13267E502E}" dt="2025-09-22T03:10:31.284" v="365"/>
        <pc:sldMkLst>
          <pc:docMk/>
          <pc:sldMk cId="3743455583" sldId="758"/>
        </pc:sldMkLst>
      </pc:sldChg>
      <pc:sldChg chg="del">
        <pc:chgData name="Mag Selwa" userId="5dc855b3-2456-4cd0-96ca-6ce2d9ee3cae" providerId="ADAL" clId="{030A9864-B068-485E-B9F4-FC13267E502E}" dt="2025-09-22T02:43:11.584" v="272" actId="47"/>
        <pc:sldMkLst>
          <pc:docMk/>
          <pc:sldMk cId="1006339902" sldId="760"/>
        </pc:sldMkLst>
      </pc:sldChg>
      <pc:sldChg chg="del">
        <pc:chgData name="Mag Selwa" userId="5dc855b3-2456-4cd0-96ca-6ce2d9ee3cae" providerId="ADAL" clId="{030A9864-B068-485E-B9F4-FC13267E502E}" dt="2025-09-22T02:43:11.584" v="272" actId="47"/>
        <pc:sldMkLst>
          <pc:docMk/>
          <pc:sldMk cId="4127458608" sldId="761"/>
        </pc:sldMkLst>
      </pc:sldChg>
      <pc:sldChg chg="del">
        <pc:chgData name="Mag Selwa" userId="5dc855b3-2456-4cd0-96ca-6ce2d9ee3cae" providerId="ADAL" clId="{030A9864-B068-485E-B9F4-FC13267E502E}" dt="2025-09-22T02:43:11.584" v="272" actId="47"/>
        <pc:sldMkLst>
          <pc:docMk/>
          <pc:sldMk cId="2959142952" sldId="763"/>
        </pc:sldMkLst>
      </pc:sldChg>
      <pc:sldChg chg="del">
        <pc:chgData name="Mag Selwa" userId="5dc855b3-2456-4cd0-96ca-6ce2d9ee3cae" providerId="ADAL" clId="{030A9864-B068-485E-B9F4-FC13267E502E}" dt="2025-09-22T02:43:11.584" v="272" actId="47"/>
        <pc:sldMkLst>
          <pc:docMk/>
          <pc:sldMk cId="16738656" sldId="765"/>
        </pc:sldMkLst>
      </pc:sldChg>
      <pc:sldChg chg="modSp add mod ord">
        <pc:chgData name="Mag Selwa" userId="5dc855b3-2456-4cd0-96ca-6ce2d9ee3cae" providerId="ADAL" clId="{030A9864-B068-485E-B9F4-FC13267E502E}" dt="2025-09-22T03:10:41.295" v="367"/>
        <pc:sldMkLst>
          <pc:docMk/>
          <pc:sldMk cId="549320990" sldId="788"/>
        </pc:sldMkLst>
        <pc:spChg chg="mod">
          <ac:chgData name="Mag Selwa" userId="5dc855b3-2456-4cd0-96ca-6ce2d9ee3cae" providerId="ADAL" clId="{030A9864-B068-485E-B9F4-FC13267E502E}" dt="2025-09-22T03:05:02.392" v="341" actId="14100"/>
          <ac:spMkLst>
            <pc:docMk/>
            <pc:sldMk cId="549320990" sldId="788"/>
            <ac:spMk id="60419" creationId="{00000000-0000-0000-0000-000000000000}"/>
          </ac:spMkLst>
        </pc:spChg>
      </pc:sldChg>
      <pc:sldChg chg="add ord">
        <pc:chgData name="Mag Selwa" userId="5dc855b3-2456-4cd0-96ca-6ce2d9ee3cae" providerId="ADAL" clId="{030A9864-B068-485E-B9F4-FC13267E502E}" dt="2025-09-22T03:10:41.295" v="367"/>
        <pc:sldMkLst>
          <pc:docMk/>
          <pc:sldMk cId="2874024050" sldId="789"/>
        </pc:sldMkLst>
      </pc:sldChg>
      <pc:sldChg chg="modSp add mod ord">
        <pc:chgData name="Mag Selwa" userId="5dc855b3-2456-4cd0-96ca-6ce2d9ee3cae" providerId="ADAL" clId="{030A9864-B068-485E-B9F4-FC13267E502E}" dt="2025-09-22T03:10:41.295" v="367"/>
        <pc:sldMkLst>
          <pc:docMk/>
          <pc:sldMk cId="2341058789" sldId="790"/>
        </pc:sldMkLst>
        <pc:spChg chg="mod">
          <ac:chgData name="Mag Selwa" userId="5dc855b3-2456-4cd0-96ca-6ce2d9ee3cae" providerId="ADAL" clId="{030A9864-B068-485E-B9F4-FC13267E502E}" dt="2025-09-22T03:05:17.553" v="344" actId="14100"/>
          <ac:spMkLst>
            <pc:docMk/>
            <pc:sldMk cId="2341058789" sldId="790"/>
            <ac:spMk id="3" creationId="{00000000-0000-0000-0000-000000000000}"/>
          </ac:spMkLst>
        </pc:spChg>
      </pc:sldChg>
      <pc:sldChg chg="add ord">
        <pc:chgData name="Mag Selwa" userId="5dc855b3-2456-4cd0-96ca-6ce2d9ee3cae" providerId="ADAL" clId="{030A9864-B068-485E-B9F4-FC13267E502E}" dt="2025-09-22T03:10:41.295" v="367"/>
        <pc:sldMkLst>
          <pc:docMk/>
          <pc:sldMk cId="3925963887" sldId="791"/>
        </pc:sldMkLst>
      </pc:sldChg>
      <pc:sldChg chg="add ord">
        <pc:chgData name="Mag Selwa" userId="5dc855b3-2456-4cd0-96ca-6ce2d9ee3cae" providerId="ADAL" clId="{030A9864-B068-485E-B9F4-FC13267E502E}" dt="2025-09-22T03:10:41.295" v="367"/>
        <pc:sldMkLst>
          <pc:docMk/>
          <pc:sldMk cId="1561173847" sldId="792"/>
        </pc:sldMkLst>
      </pc:sldChg>
      <pc:sldChg chg="add ord">
        <pc:chgData name="Mag Selwa" userId="5dc855b3-2456-4cd0-96ca-6ce2d9ee3cae" providerId="ADAL" clId="{030A9864-B068-485E-B9F4-FC13267E502E}" dt="2025-09-22T03:10:41.295" v="367"/>
        <pc:sldMkLst>
          <pc:docMk/>
          <pc:sldMk cId="314354615" sldId="796"/>
        </pc:sldMkLst>
      </pc:sldChg>
      <pc:sldChg chg="add ord">
        <pc:chgData name="Mag Selwa" userId="5dc855b3-2456-4cd0-96ca-6ce2d9ee3cae" providerId="ADAL" clId="{030A9864-B068-485E-B9F4-FC13267E502E}" dt="2025-09-22T03:10:41.295" v="367"/>
        <pc:sldMkLst>
          <pc:docMk/>
          <pc:sldMk cId="2431351196" sldId="798"/>
        </pc:sldMkLst>
      </pc:sldChg>
      <pc:sldChg chg="add ord">
        <pc:chgData name="Mag Selwa" userId="5dc855b3-2456-4cd0-96ca-6ce2d9ee3cae" providerId="ADAL" clId="{030A9864-B068-485E-B9F4-FC13267E502E}" dt="2025-09-22T03:10:41.295" v="367"/>
        <pc:sldMkLst>
          <pc:docMk/>
          <pc:sldMk cId="4061473880" sldId="799"/>
        </pc:sldMkLst>
      </pc:sldChg>
      <pc:sldChg chg="modSp add mod ord">
        <pc:chgData name="Mag Selwa" userId="5dc855b3-2456-4cd0-96ca-6ce2d9ee3cae" providerId="ADAL" clId="{030A9864-B068-485E-B9F4-FC13267E502E}" dt="2025-09-22T03:10:41.295" v="367"/>
        <pc:sldMkLst>
          <pc:docMk/>
          <pc:sldMk cId="2385391651" sldId="806"/>
        </pc:sldMkLst>
        <pc:spChg chg="mod">
          <ac:chgData name="Mag Selwa" userId="5dc855b3-2456-4cd0-96ca-6ce2d9ee3cae" providerId="ADAL" clId="{030A9864-B068-485E-B9F4-FC13267E502E}" dt="2025-09-22T03:08:24.123" v="345" actId="20577"/>
          <ac:spMkLst>
            <pc:docMk/>
            <pc:sldMk cId="2385391651" sldId="806"/>
            <ac:spMk id="16388" creationId="{00000000-0000-0000-0000-000000000000}"/>
          </ac:spMkLst>
        </pc:spChg>
      </pc:sldChg>
      <pc:sldChg chg="add del">
        <pc:chgData name="Mag Selwa" userId="5dc855b3-2456-4cd0-96ca-6ce2d9ee3cae" providerId="ADAL" clId="{030A9864-B068-485E-B9F4-FC13267E502E}" dt="2025-09-22T02:09:18.483" v="197" actId="47"/>
        <pc:sldMkLst>
          <pc:docMk/>
          <pc:sldMk cId="576997523" sldId="825"/>
        </pc:sldMkLst>
      </pc:sldChg>
      <pc:sldChg chg="add del">
        <pc:chgData name="Mag Selwa" userId="5dc855b3-2456-4cd0-96ca-6ce2d9ee3cae" providerId="ADAL" clId="{030A9864-B068-485E-B9F4-FC13267E502E}" dt="2025-09-22T02:09:04.938" v="196" actId="47"/>
        <pc:sldMkLst>
          <pc:docMk/>
          <pc:sldMk cId="1142385261" sldId="827"/>
        </pc:sldMkLst>
      </pc:sldChg>
      <pc:sldChg chg="add ord">
        <pc:chgData name="Mag Selwa" userId="5dc855b3-2456-4cd0-96ca-6ce2d9ee3cae" providerId="ADAL" clId="{030A9864-B068-485E-B9F4-FC13267E502E}" dt="2025-09-22T03:10:31.284" v="365"/>
        <pc:sldMkLst>
          <pc:docMk/>
          <pc:sldMk cId="59409681" sldId="829"/>
        </pc:sldMkLst>
      </pc:sldChg>
      <pc:sldChg chg="modSp add mod ord">
        <pc:chgData name="Mag Selwa" userId="5dc855b3-2456-4cd0-96ca-6ce2d9ee3cae" providerId="ADAL" clId="{030A9864-B068-485E-B9F4-FC13267E502E}" dt="2025-09-22T03:10:31.284" v="365"/>
        <pc:sldMkLst>
          <pc:docMk/>
          <pc:sldMk cId="3212183289" sldId="830"/>
        </pc:sldMkLst>
        <pc:spChg chg="mod">
          <ac:chgData name="Mag Selwa" userId="5dc855b3-2456-4cd0-96ca-6ce2d9ee3cae" providerId="ADAL" clId="{030A9864-B068-485E-B9F4-FC13267E502E}" dt="2025-09-22T02:01:15.015" v="146" actId="255"/>
          <ac:spMkLst>
            <pc:docMk/>
            <pc:sldMk cId="3212183289" sldId="830"/>
            <ac:spMk id="5" creationId="{00000000-0000-0000-0000-000000000000}"/>
          </ac:spMkLst>
        </pc:spChg>
      </pc:sldChg>
      <pc:sldChg chg="modSp add mod ord">
        <pc:chgData name="Mag Selwa" userId="5dc855b3-2456-4cd0-96ca-6ce2d9ee3cae" providerId="ADAL" clId="{030A9864-B068-485E-B9F4-FC13267E502E}" dt="2025-09-22T03:10:31.284" v="365"/>
        <pc:sldMkLst>
          <pc:docMk/>
          <pc:sldMk cId="3108625189" sldId="832"/>
        </pc:sldMkLst>
        <pc:spChg chg="mod">
          <ac:chgData name="Mag Selwa" userId="5dc855b3-2456-4cd0-96ca-6ce2d9ee3cae" providerId="ADAL" clId="{030A9864-B068-485E-B9F4-FC13267E502E}" dt="2025-09-22T03:01:33.013" v="307" actId="207"/>
          <ac:spMkLst>
            <pc:docMk/>
            <pc:sldMk cId="3108625189" sldId="832"/>
            <ac:spMk id="48130" creationId="{00000000-0000-0000-0000-000000000000}"/>
          </ac:spMkLst>
        </pc:spChg>
      </pc:sldChg>
      <pc:sldChg chg="add del">
        <pc:chgData name="Mag Selwa" userId="5dc855b3-2456-4cd0-96ca-6ce2d9ee3cae" providerId="ADAL" clId="{030A9864-B068-485E-B9F4-FC13267E502E}" dt="2025-09-22T01:53:34.170" v="101" actId="47"/>
        <pc:sldMkLst>
          <pc:docMk/>
          <pc:sldMk cId="2621695832" sldId="833"/>
        </pc:sldMkLst>
      </pc:sldChg>
      <pc:sldChg chg="modSp add del">
        <pc:chgData name="Mag Selwa" userId="5dc855b3-2456-4cd0-96ca-6ce2d9ee3cae" providerId="ADAL" clId="{030A9864-B068-485E-B9F4-FC13267E502E}" dt="2025-09-22T02:08:48.663" v="195" actId="47"/>
        <pc:sldMkLst>
          <pc:docMk/>
          <pc:sldMk cId="2766051411" sldId="836"/>
        </pc:sldMkLst>
      </pc:sldChg>
      <pc:sldChg chg="add del">
        <pc:chgData name="Mag Selwa" userId="5dc855b3-2456-4cd0-96ca-6ce2d9ee3cae" providerId="ADAL" clId="{030A9864-B068-485E-B9F4-FC13267E502E}" dt="2025-09-22T01:53:36.083" v="107" actId="47"/>
        <pc:sldMkLst>
          <pc:docMk/>
          <pc:sldMk cId="4102688981" sldId="837"/>
        </pc:sldMkLst>
      </pc:sldChg>
      <pc:sldChg chg="add del">
        <pc:chgData name="Mag Selwa" userId="5dc855b3-2456-4cd0-96ca-6ce2d9ee3cae" providerId="ADAL" clId="{030A9864-B068-485E-B9F4-FC13267E502E}" dt="2025-09-22T01:53:35.002" v="103" actId="47"/>
        <pc:sldMkLst>
          <pc:docMk/>
          <pc:sldMk cId="3370274069" sldId="838"/>
        </pc:sldMkLst>
      </pc:sldChg>
      <pc:sldChg chg="add del">
        <pc:chgData name="Mag Selwa" userId="5dc855b3-2456-4cd0-96ca-6ce2d9ee3cae" providerId="ADAL" clId="{030A9864-B068-485E-B9F4-FC13267E502E}" dt="2025-09-22T01:53:35.276" v="104" actId="47"/>
        <pc:sldMkLst>
          <pc:docMk/>
          <pc:sldMk cId="3307034169" sldId="839"/>
        </pc:sldMkLst>
      </pc:sldChg>
      <pc:sldChg chg="add del">
        <pc:chgData name="Mag Selwa" userId="5dc855b3-2456-4cd0-96ca-6ce2d9ee3cae" providerId="ADAL" clId="{030A9864-B068-485E-B9F4-FC13267E502E}" dt="2025-09-22T01:53:37.711" v="110" actId="47"/>
        <pc:sldMkLst>
          <pc:docMk/>
          <pc:sldMk cId="746924885" sldId="840"/>
        </pc:sldMkLst>
      </pc:sldChg>
      <pc:sldChg chg="add del">
        <pc:chgData name="Mag Selwa" userId="5dc855b3-2456-4cd0-96ca-6ce2d9ee3cae" providerId="ADAL" clId="{030A9864-B068-485E-B9F4-FC13267E502E}" dt="2025-09-22T01:53:35.516" v="105" actId="47"/>
        <pc:sldMkLst>
          <pc:docMk/>
          <pc:sldMk cId="1960137414" sldId="841"/>
        </pc:sldMkLst>
      </pc:sldChg>
      <pc:sldChg chg="add del">
        <pc:chgData name="Mag Selwa" userId="5dc855b3-2456-4cd0-96ca-6ce2d9ee3cae" providerId="ADAL" clId="{030A9864-B068-485E-B9F4-FC13267E502E}" dt="2025-09-22T01:53:35.761" v="106" actId="47"/>
        <pc:sldMkLst>
          <pc:docMk/>
          <pc:sldMk cId="1595731825" sldId="842"/>
        </pc:sldMkLst>
      </pc:sldChg>
      <pc:sldChg chg="add del">
        <pc:chgData name="Mag Selwa" userId="5dc855b3-2456-4cd0-96ca-6ce2d9ee3cae" providerId="ADAL" clId="{030A9864-B068-485E-B9F4-FC13267E502E}" dt="2025-09-22T01:53:36.495" v="108" actId="47"/>
        <pc:sldMkLst>
          <pc:docMk/>
          <pc:sldMk cId="752121209" sldId="843"/>
        </pc:sldMkLst>
      </pc:sldChg>
      <pc:sldChg chg="add del">
        <pc:chgData name="Mag Selwa" userId="5dc855b3-2456-4cd0-96ca-6ce2d9ee3cae" providerId="ADAL" clId="{030A9864-B068-485E-B9F4-FC13267E502E}" dt="2025-09-22T01:53:37.054" v="109" actId="47"/>
        <pc:sldMkLst>
          <pc:docMk/>
          <pc:sldMk cId="953866022" sldId="844"/>
        </pc:sldMkLst>
      </pc:sldChg>
      <pc:sldChg chg="del">
        <pc:chgData name="Mag Selwa" userId="5dc855b3-2456-4cd0-96ca-6ce2d9ee3cae" providerId="ADAL" clId="{030A9864-B068-485E-B9F4-FC13267E502E}" dt="2025-09-22T02:43:11.584" v="272" actId="47"/>
        <pc:sldMkLst>
          <pc:docMk/>
          <pc:sldMk cId="1080309270" sldId="856"/>
        </pc:sldMkLst>
      </pc:sldChg>
      <pc:sldChg chg="add del">
        <pc:chgData name="Mag Selwa" userId="5dc855b3-2456-4cd0-96ca-6ce2d9ee3cae" providerId="ADAL" clId="{030A9864-B068-485E-B9F4-FC13267E502E}" dt="2025-09-22T03:03:17.301" v="315" actId="47"/>
        <pc:sldMkLst>
          <pc:docMk/>
          <pc:sldMk cId="2803602927" sldId="873"/>
        </pc:sldMkLst>
      </pc:sldChg>
      <pc:sldChg chg="add del">
        <pc:chgData name="Mag Selwa" userId="5dc855b3-2456-4cd0-96ca-6ce2d9ee3cae" providerId="ADAL" clId="{030A9864-B068-485E-B9F4-FC13267E502E}" dt="2025-09-22T03:04:22.072" v="322" actId="47"/>
        <pc:sldMkLst>
          <pc:docMk/>
          <pc:sldMk cId="2694664393" sldId="874"/>
        </pc:sldMkLst>
      </pc:sldChg>
      <pc:sldChg chg="add del">
        <pc:chgData name="Mag Selwa" userId="5dc855b3-2456-4cd0-96ca-6ce2d9ee3cae" providerId="ADAL" clId="{030A9864-B068-485E-B9F4-FC13267E502E}" dt="2025-09-22T03:04:15.032" v="321" actId="47"/>
        <pc:sldMkLst>
          <pc:docMk/>
          <pc:sldMk cId="2773016807" sldId="877"/>
        </pc:sldMkLst>
      </pc:sldChg>
      <pc:sldChg chg="add del">
        <pc:chgData name="Mag Selwa" userId="5dc855b3-2456-4cd0-96ca-6ce2d9ee3cae" providerId="ADAL" clId="{030A9864-B068-485E-B9F4-FC13267E502E}" dt="2025-09-22T03:04:13.461" v="320" actId="47"/>
        <pc:sldMkLst>
          <pc:docMk/>
          <pc:sldMk cId="753807331" sldId="880"/>
        </pc:sldMkLst>
      </pc:sldChg>
      <pc:sldChg chg="add ord">
        <pc:chgData name="Mag Selwa" userId="5dc855b3-2456-4cd0-96ca-6ce2d9ee3cae" providerId="ADAL" clId="{030A9864-B068-485E-B9F4-FC13267E502E}" dt="2025-09-22T03:10:41.295" v="367"/>
        <pc:sldMkLst>
          <pc:docMk/>
          <pc:sldMk cId="3242526087" sldId="884"/>
        </pc:sldMkLst>
      </pc:sldChg>
      <pc:sldChg chg="modSp del mod">
        <pc:chgData name="Mag Selwa" userId="5dc855b3-2456-4cd0-96ca-6ce2d9ee3cae" providerId="ADAL" clId="{030A9864-B068-485E-B9F4-FC13267E502E}" dt="2025-09-22T02:41:42.090" v="269" actId="47"/>
        <pc:sldMkLst>
          <pc:docMk/>
          <pc:sldMk cId="319386799" sldId="903"/>
        </pc:sldMkLst>
      </pc:sldChg>
      <pc:sldChg chg="addSp modSp mod modAnim">
        <pc:chgData name="Mag Selwa" userId="5dc855b3-2456-4cd0-96ca-6ce2d9ee3cae" providerId="ADAL" clId="{030A9864-B068-485E-B9F4-FC13267E502E}" dt="2025-09-22T03:22:38.226" v="437" actId="1076"/>
        <pc:sldMkLst>
          <pc:docMk/>
          <pc:sldMk cId="2517957802" sldId="912"/>
        </pc:sldMkLst>
        <pc:spChg chg="mod">
          <ac:chgData name="Mag Selwa" userId="5dc855b3-2456-4cd0-96ca-6ce2d9ee3cae" providerId="ADAL" clId="{030A9864-B068-485E-B9F4-FC13267E502E}" dt="2025-09-22T03:17:19.583" v="429" actId="20577"/>
          <ac:spMkLst>
            <pc:docMk/>
            <pc:sldMk cId="2517957802" sldId="912"/>
            <ac:spMk id="3" creationId="{00000000-0000-0000-0000-000000000000}"/>
          </ac:spMkLst>
        </pc:spChg>
        <pc:picChg chg="add mod">
          <ac:chgData name="Mag Selwa" userId="5dc855b3-2456-4cd0-96ca-6ce2d9ee3cae" providerId="ADAL" clId="{030A9864-B068-485E-B9F4-FC13267E502E}" dt="2025-09-22T03:22:38.226" v="437" actId="1076"/>
          <ac:picMkLst>
            <pc:docMk/>
            <pc:sldMk cId="2517957802" sldId="912"/>
            <ac:picMk id="5" creationId="{9BD22421-2FEE-F442-D059-2B99085C1993}"/>
          </ac:picMkLst>
        </pc:picChg>
      </pc:sldChg>
      <pc:sldChg chg="del">
        <pc:chgData name="Mag Selwa" userId="5dc855b3-2456-4cd0-96ca-6ce2d9ee3cae" providerId="ADAL" clId="{030A9864-B068-485E-B9F4-FC13267E502E}" dt="2025-09-22T02:10:18.141" v="205" actId="47"/>
        <pc:sldMkLst>
          <pc:docMk/>
          <pc:sldMk cId="2922966177" sldId="914"/>
        </pc:sldMkLst>
      </pc:sldChg>
      <pc:sldChg chg="modSp add mod ord">
        <pc:chgData name="Mag Selwa" userId="5dc855b3-2456-4cd0-96ca-6ce2d9ee3cae" providerId="ADAL" clId="{030A9864-B068-485E-B9F4-FC13267E502E}" dt="2025-09-22T11:45:13.043" v="473" actId="207"/>
        <pc:sldMkLst>
          <pc:docMk/>
          <pc:sldMk cId="679584170" sldId="920"/>
        </pc:sldMkLst>
        <pc:spChg chg="mod">
          <ac:chgData name="Mag Selwa" userId="5dc855b3-2456-4cd0-96ca-6ce2d9ee3cae" providerId="ADAL" clId="{030A9864-B068-485E-B9F4-FC13267E502E}" dt="2025-09-22T11:45:13.043" v="473" actId="207"/>
          <ac:spMkLst>
            <pc:docMk/>
            <pc:sldMk cId="679584170" sldId="920"/>
            <ac:spMk id="121" creationId="{00000000-0000-0000-0000-000000000000}"/>
          </ac:spMkLst>
        </pc:spChg>
      </pc:sldChg>
      <pc:sldChg chg="modSp mod">
        <pc:chgData name="Mag Selwa" userId="5dc855b3-2456-4cd0-96ca-6ce2d9ee3cae" providerId="ADAL" clId="{030A9864-B068-485E-B9F4-FC13267E502E}" dt="2025-09-22T02:11:45.826" v="207" actId="20577"/>
        <pc:sldMkLst>
          <pc:docMk/>
          <pc:sldMk cId="2209278615" sldId="924"/>
        </pc:sldMkLst>
        <pc:spChg chg="mod">
          <ac:chgData name="Mag Selwa" userId="5dc855b3-2456-4cd0-96ca-6ce2d9ee3cae" providerId="ADAL" clId="{030A9864-B068-485E-B9F4-FC13267E502E}" dt="2025-09-22T02:11:45.826" v="207" actId="20577"/>
          <ac:spMkLst>
            <pc:docMk/>
            <pc:sldMk cId="2209278615" sldId="924"/>
            <ac:spMk id="3" creationId="{00000000-0000-0000-0000-000000000000}"/>
          </ac:spMkLst>
        </pc:spChg>
      </pc:sldChg>
      <pc:sldChg chg="modSp add mod ord">
        <pc:chgData name="Mag Selwa" userId="5dc855b3-2456-4cd0-96ca-6ce2d9ee3cae" providerId="ADAL" clId="{030A9864-B068-485E-B9F4-FC13267E502E}" dt="2025-09-22T11:45:55.363" v="476" actId="207"/>
        <pc:sldMkLst>
          <pc:docMk/>
          <pc:sldMk cId="912900890" sldId="926"/>
        </pc:sldMkLst>
        <pc:spChg chg="mod">
          <ac:chgData name="Mag Selwa" userId="5dc855b3-2456-4cd0-96ca-6ce2d9ee3cae" providerId="ADAL" clId="{030A9864-B068-485E-B9F4-FC13267E502E}" dt="2025-09-22T11:45:55.363" v="476" actId="207"/>
          <ac:spMkLst>
            <pc:docMk/>
            <pc:sldMk cId="912900890" sldId="926"/>
            <ac:spMk id="121" creationId="{00000000-0000-0000-0000-000000000000}"/>
          </ac:spMkLst>
        </pc:spChg>
      </pc:sldChg>
      <pc:sldChg chg="modSp add mod ord">
        <pc:chgData name="Mag Selwa" userId="5dc855b3-2456-4cd0-96ca-6ce2d9ee3cae" providerId="ADAL" clId="{030A9864-B068-485E-B9F4-FC13267E502E}" dt="2025-09-22T11:46:05.981" v="481" actId="207"/>
        <pc:sldMkLst>
          <pc:docMk/>
          <pc:sldMk cId="98795476" sldId="927"/>
        </pc:sldMkLst>
        <pc:spChg chg="mod">
          <ac:chgData name="Mag Selwa" userId="5dc855b3-2456-4cd0-96ca-6ce2d9ee3cae" providerId="ADAL" clId="{030A9864-B068-485E-B9F4-FC13267E502E}" dt="2025-09-22T11:46:05.981" v="481" actId="207"/>
          <ac:spMkLst>
            <pc:docMk/>
            <pc:sldMk cId="98795476" sldId="927"/>
            <ac:spMk id="121" creationId="{00000000-0000-0000-0000-000000000000}"/>
          </ac:spMkLst>
        </pc:spChg>
      </pc:sldChg>
      <pc:sldChg chg="modSp add mod ord">
        <pc:chgData name="Mag Selwa" userId="5dc855b3-2456-4cd0-96ca-6ce2d9ee3cae" providerId="ADAL" clId="{030A9864-B068-485E-B9F4-FC13267E502E}" dt="2025-09-22T12:07:28.900" v="482" actId="14100"/>
        <pc:sldMkLst>
          <pc:docMk/>
          <pc:sldMk cId="2690751951" sldId="931"/>
        </pc:sldMkLst>
        <pc:spChg chg="mod">
          <ac:chgData name="Mag Selwa" userId="5dc855b3-2456-4cd0-96ca-6ce2d9ee3cae" providerId="ADAL" clId="{030A9864-B068-485E-B9F4-FC13267E502E}" dt="2025-09-22T12:07:28.900" v="482" actId="14100"/>
          <ac:spMkLst>
            <pc:docMk/>
            <pc:sldMk cId="2690751951" sldId="931"/>
            <ac:spMk id="12" creationId="{00000000-0000-0000-0000-000000000000}"/>
          </ac:spMkLst>
        </pc:spChg>
      </pc:sldChg>
      <pc:sldChg chg="add del">
        <pc:chgData name="Mag Selwa" userId="5dc855b3-2456-4cd0-96ca-6ce2d9ee3cae" providerId="ADAL" clId="{030A9864-B068-485E-B9F4-FC13267E502E}" dt="2025-09-22T03:03:08.048" v="314" actId="47"/>
        <pc:sldMkLst>
          <pc:docMk/>
          <pc:sldMk cId="501187027" sldId="936"/>
        </pc:sldMkLst>
      </pc:sldChg>
      <pc:sldChg chg="ord">
        <pc:chgData name="Mag Selwa" userId="5dc855b3-2456-4cd0-96ca-6ce2d9ee3cae" providerId="ADAL" clId="{030A9864-B068-485E-B9F4-FC13267E502E}" dt="2025-09-22T02:15:52.349" v="212"/>
        <pc:sldMkLst>
          <pc:docMk/>
          <pc:sldMk cId="4211320970" sldId="949"/>
        </pc:sldMkLst>
      </pc:sldChg>
      <pc:sldChg chg="add del">
        <pc:chgData name="Mag Selwa" userId="5dc855b3-2456-4cd0-96ca-6ce2d9ee3cae" providerId="ADAL" clId="{030A9864-B068-485E-B9F4-FC13267E502E}" dt="2025-09-22T03:09:11.397" v="348" actId="47"/>
        <pc:sldMkLst>
          <pc:docMk/>
          <pc:sldMk cId="1250198283" sldId="952"/>
        </pc:sldMkLst>
      </pc:sldChg>
      <pc:sldChg chg="del">
        <pc:chgData name="Mag Selwa" userId="5dc855b3-2456-4cd0-96ca-6ce2d9ee3cae" providerId="ADAL" clId="{030A9864-B068-485E-B9F4-FC13267E502E}" dt="2025-09-22T02:43:11.584" v="272" actId="47"/>
        <pc:sldMkLst>
          <pc:docMk/>
          <pc:sldMk cId="3627906276" sldId="953"/>
        </pc:sldMkLst>
      </pc:sldChg>
      <pc:sldChg chg="add del">
        <pc:chgData name="Mag Selwa" userId="5dc855b3-2456-4cd0-96ca-6ce2d9ee3cae" providerId="ADAL" clId="{030A9864-B068-485E-B9F4-FC13267E502E}" dt="2025-09-22T03:09:30.980" v="350" actId="47"/>
        <pc:sldMkLst>
          <pc:docMk/>
          <pc:sldMk cId="697750722" sldId="954"/>
        </pc:sldMkLst>
      </pc:sldChg>
      <pc:sldChg chg="add del">
        <pc:chgData name="Mag Selwa" userId="5dc855b3-2456-4cd0-96ca-6ce2d9ee3cae" providerId="ADAL" clId="{030A9864-B068-485E-B9F4-FC13267E502E}" dt="2025-09-22T03:09:32.043" v="351" actId="47"/>
        <pc:sldMkLst>
          <pc:docMk/>
          <pc:sldMk cId="132552758" sldId="955"/>
        </pc:sldMkLst>
      </pc:sldChg>
      <pc:sldChg chg="add del">
        <pc:chgData name="Mag Selwa" userId="5dc855b3-2456-4cd0-96ca-6ce2d9ee3cae" providerId="ADAL" clId="{030A9864-B068-485E-B9F4-FC13267E502E}" dt="2025-09-22T03:09:33.995" v="352" actId="47"/>
        <pc:sldMkLst>
          <pc:docMk/>
          <pc:sldMk cId="546043207" sldId="956"/>
        </pc:sldMkLst>
      </pc:sldChg>
      <pc:sldChg chg="add del">
        <pc:chgData name="Mag Selwa" userId="5dc855b3-2456-4cd0-96ca-6ce2d9ee3cae" providerId="ADAL" clId="{030A9864-B068-485E-B9F4-FC13267E502E}" dt="2025-09-22T03:09:35.188" v="353" actId="47"/>
        <pc:sldMkLst>
          <pc:docMk/>
          <pc:sldMk cId="3443459520" sldId="957"/>
        </pc:sldMkLst>
      </pc:sldChg>
      <pc:sldChg chg="add del">
        <pc:chgData name="Mag Selwa" userId="5dc855b3-2456-4cd0-96ca-6ce2d9ee3cae" providerId="ADAL" clId="{030A9864-B068-485E-B9F4-FC13267E502E}" dt="2025-09-22T03:09:35.936" v="354" actId="47"/>
        <pc:sldMkLst>
          <pc:docMk/>
          <pc:sldMk cId="2190600137" sldId="958"/>
        </pc:sldMkLst>
      </pc:sldChg>
      <pc:sldChg chg="add del">
        <pc:chgData name="Mag Selwa" userId="5dc855b3-2456-4cd0-96ca-6ce2d9ee3cae" providerId="ADAL" clId="{030A9864-B068-485E-B9F4-FC13267E502E}" dt="2025-09-22T03:09:36.891" v="355" actId="47"/>
        <pc:sldMkLst>
          <pc:docMk/>
          <pc:sldMk cId="2042536802" sldId="959"/>
        </pc:sldMkLst>
      </pc:sldChg>
      <pc:sldChg chg="add del">
        <pc:chgData name="Mag Selwa" userId="5dc855b3-2456-4cd0-96ca-6ce2d9ee3cae" providerId="ADAL" clId="{030A9864-B068-485E-B9F4-FC13267E502E}" dt="2025-09-22T03:09:38.893" v="356" actId="47"/>
        <pc:sldMkLst>
          <pc:docMk/>
          <pc:sldMk cId="278340246" sldId="960"/>
        </pc:sldMkLst>
      </pc:sldChg>
      <pc:sldChg chg="add del">
        <pc:chgData name="Mag Selwa" userId="5dc855b3-2456-4cd0-96ca-6ce2d9ee3cae" providerId="ADAL" clId="{030A9864-B068-485E-B9F4-FC13267E502E}" dt="2025-09-22T03:09:39.851" v="357" actId="47"/>
        <pc:sldMkLst>
          <pc:docMk/>
          <pc:sldMk cId="864042816" sldId="961"/>
        </pc:sldMkLst>
      </pc:sldChg>
      <pc:sldChg chg="add del">
        <pc:chgData name="Mag Selwa" userId="5dc855b3-2456-4cd0-96ca-6ce2d9ee3cae" providerId="ADAL" clId="{030A9864-B068-485E-B9F4-FC13267E502E}" dt="2025-09-22T03:09:41.372" v="358" actId="47"/>
        <pc:sldMkLst>
          <pc:docMk/>
          <pc:sldMk cId="3416098931" sldId="962"/>
        </pc:sldMkLst>
      </pc:sldChg>
      <pc:sldChg chg="add ord">
        <pc:chgData name="Mag Selwa" userId="5dc855b3-2456-4cd0-96ca-6ce2d9ee3cae" providerId="ADAL" clId="{030A9864-B068-485E-B9F4-FC13267E502E}" dt="2025-09-22T03:10:41.295" v="367"/>
        <pc:sldMkLst>
          <pc:docMk/>
          <pc:sldMk cId="1489014328" sldId="976"/>
        </pc:sldMkLst>
      </pc:sldChg>
      <pc:sldChg chg="add ord">
        <pc:chgData name="Mag Selwa" userId="5dc855b3-2456-4cd0-96ca-6ce2d9ee3cae" providerId="ADAL" clId="{030A9864-B068-485E-B9F4-FC13267E502E}" dt="2025-09-22T03:10:41.295" v="367"/>
        <pc:sldMkLst>
          <pc:docMk/>
          <pc:sldMk cId="924283331" sldId="977"/>
        </pc:sldMkLst>
      </pc:sldChg>
      <pc:sldChg chg="add ord">
        <pc:chgData name="Mag Selwa" userId="5dc855b3-2456-4cd0-96ca-6ce2d9ee3cae" providerId="ADAL" clId="{030A9864-B068-485E-B9F4-FC13267E502E}" dt="2025-09-22T03:10:41.295" v="367"/>
        <pc:sldMkLst>
          <pc:docMk/>
          <pc:sldMk cId="338619950" sldId="982"/>
        </pc:sldMkLst>
      </pc:sldChg>
      <pc:sldChg chg="del">
        <pc:chgData name="Mag Selwa" userId="5dc855b3-2456-4cd0-96ca-6ce2d9ee3cae" providerId="ADAL" clId="{030A9864-B068-485E-B9F4-FC13267E502E}" dt="2025-09-22T02:13:27.952" v="209" actId="47"/>
        <pc:sldMkLst>
          <pc:docMk/>
          <pc:sldMk cId="3661326852" sldId="988"/>
        </pc:sldMkLst>
      </pc:sldChg>
      <pc:sldChg chg="modSp add del mod">
        <pc:chgData name="Mag Selwa" userId="5dc855b3-2456-4cd0-96ca-6ce2d9ee3cae" providerId="ADAL" clId="{030A9864-B068-485E-B9F4-FC13267E502E}" dt="2025-09-22T02:45:45.023" v="282" actId="6549"/>
        <pc:sldMkLst>
          <pc:docMk/>
          <pc:sldMk cId="2662450730" sldId="989"/>
        </pc:sldMkLst>
        <pc:spChg chg="mod">
          <ac:chgData name="Mag Selwa" userId="5dc855b3-2456-4cd0-96ca-6ce2d9ee3cae" providerId="ADAL" clId="{030A9864-B068-485E-B9F4-FC13267E502E}" dt="2025-09-22T02:45:45.023" v="282" actId="6549"/>
          <ac:spMkLst>
            <pc:docMk/>
            <pc:sldMk cId="2662450730" sldId="989"/>
            <ac:spMk id="5" creationId="{00000000-0000-0000-0000-000000000000}"/>
          </ac:spMkLst>
        </pc:spChg>
      </pc:sldChg>
      <pc:sldChg chg="add ord">
        <pc:chgData name="Mag Selwa" userId="5dc855b3-2456-4cd0-96ca-6ce2d9ee3cae" providerId="ADAL" clId="{030A9864-B068-485E-B9F4-FC13267E502E}" dt="2025-09-22T03:10:41.295" v="367"/>
        <pc:sldMkLst>
          <pc:docMk/>
          <pc:sldMk cId="984925597" sldId="991"/>
        </pc:sldMkLst>
      </pc:sldChg>
      <pc:sldChg chg="del">
        <pc:chgData name="Mag Selwa" userId="5dc855b3-2456-4cd0-96ca-6ce2d9ee3cae" providerId="ADAL" clId="{030A9864-B068-485E-B9F4-FC13267E502E}" dt="2025-09-22T02:44:07.679" v="274" actId="47"/>
        <pc:sldMkLst>
          <pc:docMk/>
          <pc:sldMk cId="1469677884" sldId="994"/>
        </pc:sldMkLst>
      </pc:sldChg>
      <pc:sldChg chg="ord">
        <pc:chgData name="Mag Selwa" userId="5dc855b3-2456-4cd0-96ca-6ce2d9ee3cae" providerId="ADAL" clId="{030A9864-B068-485E-B9F4-FC13267E502E}" dt="2025-09-22T02:15:52.349" v="212"/>
        <pc:sldMkLst>
          <pc:docMk/>
          <pc:sldMk cId="3713991744" sldId="999"/>
        </pc:sldMkLst>
      </pc:sldChg>
      <pc:sldChg chg="del">
        <pc:chgData name="Mag Selwa" userId="5dc855b3-2456-4cd0-96ca-6ce2d9ee3cae" providerId="ADAL" clId="{030A9864-B068-485E-B9F4-FC13267E502E}" dt="2025-09-22T02:13:45.928" v="210" actId="47"/>
        <pc:sldMkLst>
          <pc:docMk/>
          <pc:sldMk cId="280653814" sldId="1000"/>
        </pc:sldMkLst>
      </pc:sldChg>
      <pc:sldChg chg="modSp mod">
        <pc:chgData name="Mag Selwa" userId="5dc855b3-2456-4cd0-96ca-6ce2d9ee3cae" providerId="ADAL" clId="{030A9864-B068-485E-B9F4-FC13267E502E}" dt="2025-09-22T11:12:41.636" v="464" actId="14734"/>
        <pc:sldMkLst>
          <pc:docMk/>
          <pc:sldMk cId="1880240822" sldId="1005"/>
        </pc:sldMkLst>
        <pc:graphicFrameChg chg="modGraphic">
          <ac:chgData name="Mag Selwa" userId="5dc855b3-2456-4cd0-96ca-6ce2d9ee3cae" providerId="ADAL" clId="{030A9864-B068-485E-B9F4-FC13267E502E}" dt="2025-09-22T11:12:41.636" v="464" actId="14734"/>
          <ac:graphicFrameMkLst>
            <pc:docMk/>
            <pc:sldMk cId="1880240822" sldId="1005"/>
            <ac:graphicFrameMk id="5" creationId="{00000000-0000-0000-0000-000000000000}"/>
          </ac:graphicFrameMkLst>
        </pc:graphicFrameChg>
      </pc:sldChg>
      <pc:sldChg chg="addSp modSp mod">
        <pc:chgData name="Mag Selwa" userId="5dc855b3-2456-4cd0-96ca-6ce2d9ee3cae" providerId="ADAL" clId="{030A9864-B068-485E-B9F4-FC13267E502E}" dt="2025-09-22T11:23:13.484" v="472" actId="14100"/>
        <pc:sldMkLst>
          <pc:docMk/>
          <pc:sldMk cId="3994483350" sldId="1016"/>
        </pc:sldMkLst>
        <pc:grpChg chg="ord">
          <ac:chgData name="Mag Selwa" userId="5dc855b3-2456-4cd0-96ca-6ce2d9ee3cae" providerId="ADAL" clId="{030A9864-B068-485E-B9F4-FC13267E502E}" dt="2025-09-22T11:22:51.347" v="467" actId="166"/>
          <ac:grpSpMkLst>
            <pc:docMk/>
            <pc:sldMk cId="3994483350" sldId="1016"/>
            <ac:grpSpMk id="21" creationId="{00000000-0000-0000-0000-000000000000}"/>
          </ac:grpSpMkLst>
        </pc:grpChg>
        <pc:grpChg chg="ord">
          <ac:chgData name="Mag Selwa" userId="5dc855b3-2456-4cd0-96ca-6ce2d9ee3cae" providerId="ADAL" clId="{030A9864-B068-485E-B9F4-FC13267E502E}" dt="2025-09-22T11:22:59.258" v="468" actId="166"/>
          <ac:grpSpMkLst>
            <pc:docMk/>
            <pc:sldMk cId="3994483350" sldId="1016"/>
            <ac:grpSpMk id="24" creationId="{00000000-0000-0000-0000-000000000000}"/>
          </ac:grpSpMkLst>
        </pc:grpChg>
        <pc:grpChg chg="ord">
          <ac:chgData name="Mag Selwa" userId="5dc855b3-2456-4cd0-96ca-6ce2d9ee3cae" providerId="ADAL" clId="{030A9864-B068-485E-B9F4-FC13267E502E}" dt="2025-09-22T11:23:01.911" v="469" actId="166"/>
          <ac:grpSpMkLst>
            <pc:docMk/>
            <pc:sldMk cId="3994483350" sldId="1016"/>
            <ac:grpSpMk id="27" creationId="{00000000-0000-0000-0000-000000000000}"/>
          </ac:grpSpMkLst>
        </pc:grpChg>
        <pc:grpChg chg="ord">
          <ac:chgData name="Mag Selwa" userId="5dc855b3-2456-4cd0-96ca-6ce2d9ee3cae" providerId="ADAL" clId="{030A9864-B068-485E-B9F4-FC13267E502E}" dt="2025-09-22T11:23:03.815" v="470" actId="166"/>
          <ac:grpSpMkLst>
            <pc:docMk/>
            <pc:sldMk cId="3994483350" sldId="1016"/>
            <ac:grpSpMk id="30" creationId="{00000000-0000-0000-0000-000000000000}"/>
          </ac:grpSpMkLst>
        </pc:grpChg>
        <pc:picChg chg="add mod">
          <ac:chgData name="Mag Selwa" userId="5dc855b3-2456-4cd0-96ca-6ce2d9ee3cae" providerId="ADAL" clId="{030A9864-B068-485E-B9F4-FC13267E502E}" dt="2025-09-22T11:23:13.484" v="472" actId="14100"/>
          <ac:picMkLst>
            <pc:docMk/>
            <pc:sldMk cId="3994483350" sldId="1016"/>
            <ac:picMk id="3" creationId="{9BF12F0F-6C79-8192-DD2E-1699665B9E5B}"/>
          </ac:picMkLst>
        </pc:picChg>
      </pc:sldChg>
      <pc:sldChg chg="add del">
        <pc:chgData name="Mag Selwa" userId="5dc855b3-2456-4cd0-96ca-6ce2d9ee3cae" providerId="ADAL" clId="{030A9864-B068-485E-B9F4-FC13267E502E}" dt="2025-09-22T02:41:29.597" v="268" actId="47"/>
        <pc:sldMkLst>
          <pc:docMk/>
          <pc:sldMk cId="3847725081" sldId="1032"/>
        </pc:sldMkLst>
      </pc:sldChg>
      <pc:sldChg chg="modSp ord modAnim">
        <pc:chgData name="Mag Selwa" userId="5dc855b3-2456-4cd0-96ca-6ce2d9ee3cae" providerId="ADAL" clId="{030A9864-B068-485E-B9F4-FC13267E502E}" dt="2025-09-22T08:49:54.285" v="445"/>
        <pc:sldMkLst>
          <pc:docMk/>
          <pc:sldMk cId="3049715247" sldId="1045"/>
        </pc:sldMkLst>
        <pc:spChg chg="mod">
          <ac:chgData name="Mag Selwa" userId="5dc855b3-2456-4cd0-96ca-6ce2d9ee3cae" providerId="ADAL" clId="{030A9864-B068-485E-B9F4-FC13267E502E}" dt="2025-09-22T08:42:05.852" v="443" actId="5793"/>
          <ac:spMkLst>
            <pc:docMk/>
            <pc:sldMk cId="3049715247" sldId="1045"/>
            <ac:spMk id="9" creationId="{00000000-0000-0000-0000-000000000000}"/>
          </ac:spMkLst>
        </pc:spChg>
      </pc:sldChg>
      <pc:sldChg chg="del">
        <pc:chgData name="Mag Selwa" userId="5dc855b3-2456-4cd0-96ca-6ce2d9ee3cae" providerId="ADAL" clId="{030A9864-B068-485E-B9F4-FC13267E502E}" dt="2025-09-22T02:43:11.584" v="272" actId="47"/>
        <pc:sldMkLst>
          <pc:docMk/>
          <pc:sldMk cId="2734708470" sldId="1048"/>
        </pc:sldMkLst>
      </pc:sldChg>
      <pc:sldChg chg="del">
        <pc:chgData name="Mag Selwa" userId="5dc855b3-2456-4cd0-96ca-6ce2d9ee3cae" providerId="ADAL" clId="{030A9864-B068-485E-B9F4-FC13267E502E}" dt="2025-09-22T02:43:11.584" v="272" actId="47"/>
        <pc:sldMkLst>
          <pc:docMk/>
          <pc:sldMk cId="1054571889" sldId="1050"/>
        </pc:sldMkLst>
      </pc:sldChg>
      <pc:sldChg chg="ord">
        <pc:chgData name="Mag Selwa" userId="5dc855b3-2456-4cd0-96ca-6ce2d9ee3cae" providerId="ADAL" clId="{030A9864-B068-485E-B9F4-FC13267E502E}" dt="2025-09-22T02:15:52.349" v="212"/>
        <pc:sldMkLst>
          <pc:docMk/>
          <pc:sldMk cId="2292023721" sldId="1059"/>
        </pc:sldMkLst>
      </pc:sldChg>
      <pc:sldChg chg="del">
        <pc:chgData name="Mag Selwa" userId="5dc855b3-2456-4cd0-96ca-6ce2d9ee3cae" providerId="ADAL" clId="{030A9864-B068-485E-B9F4-FC13267E502E}" dt="2025-09-22T02:43:11.584" v="272" actId="47"/>
        <pc:sldMkLst>
          <pc:docMk/>
          <pc:sldMk cId="2949986716" sldId="1628"/>
        </pc:sldMkLst>
      </pc:sldChg>
      <pc:sldChg chg="del">
        <pc:chgData name="Mag Selwa" userId="5dc855b3-2456-4cd0-96ca-6ce2d9ee3cae" providerId="ADAL" clId="{030A9864-B068-485E-B9F4-FC13267E502E}" dt="2025-09-22T02:43:11.584" v="272" actId="47"/>
        <pc:sldMkLst>
          <pc:docMk/>
          <pc:sldMk cId="4089018629" sldId="1629"/>
        </pc:sldMkLst>
      </pc:sldChg>
      <pc:sldChg chg="del">
        <pc:chgData name="Mag Selwa" userId="5dc855b3-2456-4cd0-96ca-6ce2d9ee3cae" providerId="ADAL" clId="{030A9864-B068-485E-B9F4-FC13267E502E}" dt="2025-09-22T02:40:50.311" v="266" actId="47"/>
        <pc:sldMkLst>
          <pc:docMk/>
          <pc:sldMk cId="3833250239" sldId="1643"/>
        </pc:sldMkLst>
      </pc:sldChg>
      <pc:sldChg chg="del">
        <pc:chgData name="Mag Selwa" userId="5dc855b3-2456-4cd0-96ca-6ce2d9ee3cae" providerId="ADAL" clId="{030A9864-B068-485E-B9F4-FC13267E502E}" dt="2025-09-22T02:43:11.584" v="272" actId="47"/>
        <pc:sldMkLst>
          <pc:docMk/>
          <pc:sldMk cId="2195929688" sldId="1652"/>
        </pc:sldMkLst>
      </pc:sldChg>
      <pc:sldChg chg="ord">
        <pc:chgData name="Mag Selwa" userId="5dc855b3-2456-4cd0-96ca-6ce2d9ee3cae" providerId="ADAL" clId="{030A9864-B068-485E-B9F4-FC13267E502E}" dt="2025-09-22T08:49:54.285" v="445"/>
        <pc:sldMkLst>
          <pc:docMk/>
          <pc:sldMk cId="225033700" sldId="1656"/>
        </pc:sldMkLst>
      </pc:sldChg>
      <pc:sldChg chg="modSp del mod">
        <pc:chgData name="Mag Selwa" userId="5dc855b3-2456-4cd0-96ca-6ce2d9ee3cae" providerId="ADAL" clId="{030A9864-B068-485E-B9F4-FC13267E502E}" dt="2025-09-22T02:16:18.651" v="213" actId="47"/>
        <pc:sldMkLst>
          <pc:docMk/>
          <pc:sldMk cId="2492046668" sldId="1659"/>
        </pc:sldMkLst>
      </pc:sldChg>
      <pc:sldChg chg="del">
        <pc:chgData name="Mag Selwa" userId="5dc855b3-2456-4cd0-96ca-6ce2d9ee3cae" providerId="ADAL" clId="{030A9864-B068-485E-B9F4-FC13267E502E}" dt="2025-09-22T02:43:11.584" v="272" actId="47"/>
        <pc:sldMkLst>
          <pc:docMk/>
          <pc:sldMk cId="2754692044" sldId="1662"/>
        </pc:sldMkLst>
      </pc:sldChg>
      <pc:sldChg chg="del">
        <pc:chgData name="Mag Selwa" userId="5dc855b3-2456-4cd0-96ca-6ce2d9ee3cae" providerId="ADAL" clId="{030A9864-B068-485E-B9F4-FC13267E502E}" dt="2025-09-22T02:43:11.584" v="272" actId="47"/>
        <pc:sldMkLst>
          <pc:docMk/>
          <pc:sldMk cId="1479347252" sldId="1663"/>
        </pc:sldMkLst>
      </pc:sldChg>
      <pc:sldChg chg="del">
        <pc:chgData name="Mag Selwa" userId="5dc855b3-2456-4cd0-96ca-6ce2d9ee3cae" providerId="ADAL" clId="{030A9864-B068-485E-B9F4-FC13267E502E}" dt="2025-09-22T02:43:11.584" v="272" actId="47"/>
        <pc:sldMkLst>
          <pc:docMk/>
          <pc:sldMk cId="722918057" sldId="1664"/>
        </pc:sldMkLst>
      </pc:sldChg>
      <pc:sldChg chg="modSp mod">
        <pc:chgData name="Mag Selwa" userId="5dc855b3-2456-4cd0-96ca-6ce2d9ee3cae" providerId="ADAL" clId="{030A9864-B068-485E-B9F4-FC13267E502E}" dt="2025-09-22T02:44:57.790" v="277" actId="14100"/>
        <pc:sldMkLst>
          <pc:docMk/>
          <pc:sldMk cId="2169709800" sldId="1665"/>
        </pc:sldMkLst>
        <pc:spChg chg="mod">
          <ac:chgData name="Mag Selwa" userId="5dc855b3-2456-4cd0-96ca-6ce2d9ee3cae" providerId="ADAL" clId="{030A9864-B068-485E-B9F4-FC13267E502E}" dt="2025-09-22T02:44:57.790" v="277" actId="14100"/>
          <ac:spMkLst>
            <pc:docMk/>
            <pc:sldMk cId="2169709800" sldId="1665"/>
            <ac:spMk id="3" creationId="{00000000-0000-0000-0000-000000000000}"/>
          </ac:spMkLst>
        </pc:spChg>
      </pc:sldChg>
      <pc:sldChg chg="del">
        <pc:chgData name="Mag Selwa" userId="5dc855b3-2456-4cd0-96ca-6ce2d9ee3cae" providerId="ADAL" clId="{030A9864-B068-485E-B9F4-FC13267E502E}" dt="2025-09-22T02:10:13.325" v="204" actId="47"/>
        <pc:sldMkLst>
          <pc:docMk/>
          <pc:sldMk cId="3004540505" sldId="1672"/>
        </pc:sldMkLst>
      </pc:sldChg>
      <pc:sldChg chg="del">
        <pc:chgData name="Mag Selwa" userId="5dc855b3-2456-4cd0-96ca-6ce2d9ee3cae" providerId="ADAL" clId="{030A9864-B068-485E-B9F4-FC13267E502E}" dt="2025-09-22T02:13:22.588" v="208" actId="47"/>
        <pc:sldMkLst>
          <pc:docMk/>
          <pc:sldMk cId="3556283273" sldId="1673"/>
        </pc:sldMkLst>
      </pc:sldChg>
      <pc:sldChg chg="ord">
        <pc:chgData name="Mag Selwa" userId="5dc855b3-2456-4cd0-96ca-6ce2d9ee3cae" providerId="ADAL" clId="{030A9864-B068-485E-B9F4-FC13267E502E}" dt="2025-09-22T02:15:52.349" v="212"/>
        <pc:sldMkLst>
          <pc:docMk/>
          <pc:sldMk cId="1324385224" sldId="1674"/>
        </pc:sldMkLst>
      </pc:sldChg>
      <pc:sldChg chg="del">
        <pc:chgData name="Mag Selwa" userId="5dc855b3-2456-4cd0-96ca-6ce2d9ee3cae" providerId="ADAL" clId="{030A9864-B068-485E-B9F4-FC13267E502E}" dt="2025-09-22T02:17:23.210" v="214" actId="47"/>
        <pc:sldMkLst>
          <pc:docMk/>
          <pc:sldMk cId="3467112387" sldId="1675"/>
        </pc:sldMkLst>
      </pc:sldChg>
      <pc:sldChg chg="add del">
        <pc:chgData name="Mag Selwa" userId="5dc855b3-2456-4cd0-96ca-6ce2d9ee3cae" providerId="ADAL" clId="{030A9864-B068-485E-B9F4-FC13267E502E}" dt="2025-09-22T03:00:22.029" v="304" actId="47"/>
        <pc:sldMkLst>
          <pc:docMk/>
          <pc:sldMk cId="4123434028" sldId="1676"/>
        </pc:sldMkLst>
      </pc:sldChg>
      <pc:sldChg chg="del">
        <pc:chgData name="Mag Selwa" userId="5dc855b3-2456-4cd0-96ca-6ce2d9ee3cae" providerId="ADAL" clId="{030A9864-B068-485E-B9F4-FC13267E502E}" dt="2025-09-22T02:17:26.965" v="215" actId="47"/>
        <pc:sldMkLst>
          <pc:docMk/>
          <pc:sldMk cId="992173906" sldId="1677"/>
        </pc:sldMkLst>
      </pc:sldChg>
      <pc:sldChg chg="modSp mod">
        <pc:chgData name="Mag Selwa" userId="5dc855b3-2456-4cd0-96ca-6ce2d9ee3cae" providerId="ADAL" clId="{030A9864-B068-485E-B9F4-FC13267E502E}" dt="2025-09-22T02:19:27.804" v="219" actId="5793"/>
        <pc:sldMkLst>
          <pc:docMk/>
          <pc:sldMk cId="3304867613" sldId="1684"/>
        </pc:sldMkLst>
        <pc:spChg chg="mod">
          <ac:chgData name="Mag Selwa" userId="5dc855b3-2456-4cd0-96ca-6ce2d9ee3cae" providerId="ADAL" clId="{030A9864-B068-485E-B9F4-FC13267E502E}" dt="2025-09-22T02:19:27.804" v="219" actId="5793"/>
          <ac:spMkLst>
            <pc:docMk/>
            <pc:sldMk cId="3304867613" sldId="1684"/>
            <ac:spMk id="5" creationId="{34329549-3778-0339-F91E-EB944CAA69CB}"/>
          </ac:spMkLst>
        </pc:spChg>
        <pc:spChg chg="mod">
          <ac:chgData name="Mag Selwa" userId="5dc855b3-2456-4cd0-96ca-6ce2d9ee3cae" providerId="ADAL" clId="{030A9864-B068-485E-B9F4-FC13267E502E}" dt="2025-09-19T18:11:36.548" v="4" actId="27636"/>
          <ac:spMkLst>
            <pc:docMk/>
            <pc:sldMk cId="3304867613" sldId="1684"/>
            <ac:spMk id="8" creationId="{00000000-0000-0000-0000-000000000000}"/>
          </ac:spMkLst>
        </pc:spChg>
      </pc:sldChg>
      <pc:sldChg chg="modSp mod">
        <pc:chgData name="Mag Selwa" userId="5dc855b3-2456-4cd0-96ca-6ce2d9ee3cae" providerId="ADAL" clId="{030A9864-B068-485E-B9F4-FC13267E502E}" dt="2025-09-19T18:11:36.554" v="5" actId="27636"/>
        <pc:sldMkLst>
          <pc:docMk/>
          <pc:sldMk cId="1715887992" sldId="1685"/>
        </pc:sldMkLst>
        <pc:spChg chg="mod">
          <ac:chgData name="Mag Selwa" userId="5dc855b3-2456-4cd0-96ca-6ce2d9ee3cae" providerId="ADAL" clId="{030A9864-B068-485E-B9F4-FC13267E502E}" dt="2025-09-19T18:11:36.554" v="5" actId="27636"/>
          <ac:spMkLst>
            <pc:docMk/>
            <pc:sldMk cId="1715887992" sldId="1685"/>
            <ac:spMk id="8" creationId="{00000000-0000-0000-0000-000000000000}"/>
          </ac:spMkLst>
        </pc:spChg>
      </pc:sldChg>
      <pc:sldChg chg="del">
        <pc:chgData name="Mag Selwa" userId="5dc855b3-2456-4cd0-96ca-6ce2d9ee3cae" providerId="ADAL" clId="{030A9864-B068-485E-B9F4-FC13267E502E}" dt="2025-09-22T02:43:11.584" v="272" actId="47"/>
        <pc:sldMkLst>
          <pc:docMk/>
          <pc:sldMk cId="1273130928" sldId="1690"/>
        </pc:sldMkLst>
      </pc:sldChg>
      <pc:sldChg chg="add del">
        <pc:chgData name="Mag Selwa" userId="5dc855b3-2456-4cd0-96ca-6ce2d9ee3cae" providerId="ADAL" clId="{030A9864-B068-485E-B9F4-FC13267E502E}" dt="2025-09-22T01:53:34.704" v="102" actId="47"/>
        <pc:sldMkLst>
          <pc:docMk/>
          <pc:sldMk cId="457934383" sldId="1702"/>
        </pc:sldMkLst>
      </pc:sldChg>
      <pc:sldChg chg="add ord">
        <pc:chgData name="Mag Selwa" userId="5dc855b3-2456-4cd0-96ca-6ce2d9ee3cae" providerId="ADAL" clId="{030A9864-B068-485E-B9F4-FC13267E502E}" dt="2025-09-22T03:10:31.284" v="365"/>
        <pc:sldMkLst>
          <pc:docMk/>
          <pc:sldMk cId="4161331900" sldId="1703"/>
        </pc:sldMkLst>
      </pc:sldChg>
      <pc:sldChg chg="add ord">
        <pc:chgData name="Mag Selwa" userId="5dc855b3-2456-4cd0-96ca-6ce2d9ee3cae" providerId="ADAL" clId="{030A9864-B068-485E-B9F4-FC13267E502E}" dt="2025-09-22T02:51:52.408" v="288"/>
        <pc:sldMkLst>
          <pc:docMk/>
          <pc:sldMk cId="4202402758" sldId="1704"/>
        </pc:sldMkLst>
      </pc:sldChg>
      <pc:sldChg chg="add del">
        <pc:chgData name="Mag Selwa" userId="5dc855b3-2456-4cd0-96ca-6ce2d9ee3cae" providerId="ADAL" clId="{030A9864-B068-485E-B9F4-FC13267E502E}" dt="2025-09-22T02:57:04.406" v="289" actId="47"/>
        <pc:sldMkLst>
          <pc:docMk/>
          <pc:sldMk cId="3154688959" sldId="1705"/>
        </pc:sldMkLst>
      </pc:sldChg>
      <pc:sldChg chg="add del">
        <pc:chgData name="Mag Selwa" userId="5dc855b3-2456-4cd0-96ca-6ce2d9ee3cae" providerId="ADAL" clId="{030A9864-B068-485E-B9F4-FC13267E502E}" dt="2025-09-22T02:58:05.795" v="294" actId="47"/>
        <pc:sldMkLst>
          <pc:docMk/>
          <pc:sldMk cId="3179795315" sldId="1705"/>
        </pc:sldMkLst>
      </pc:sldChg>
      <pc:sldChg chg="add del">
        <pc:chgData name="Mag Selwa" userId="5dc855b3-2456-4cd0-96ca-6ce2d9ee3cae" providerId="ADAL" clId="{030A9864-B068-485E-B9F4-FC13267E502E}" dt="2025-09-22T02:57:04.406" v="289" actId="47"/>
        <pc:sldMkLst>
          <pc:docMk/>
          <pc:sldMk cId="879215723" sldId="1706"/>
        </pc:sldMkLst>
      </pc:sldChg>
      <pc:sldChg chg="add">
        <pc:chgData name="Mag Selwa" userId="5dc855b3-2456-4cd0-96ca-6ce2d9ee3cae" providerId="ADAL" clId="{030A9864-B068-485E-B9F4-FC13267E502E}" dt="2025-09-22T02:57:25.335" v="292"/>
        <pc:sldMkLst>
          <pc:docMk/>
          <pc:sldMk cId="1365966761" sldId="1706"/>
        </pc:sldMkLst>
      </pc:sldChg>
      <pc:sldChg chg="add del">
        <pc:chgData name="Mag Selwa" userId="5dc855b3-2456-4cd0-96ca-6ce2d9ee3cae" providerId="ADAL" clId="{030A9864-B068-485E-B9F4-FC13267E502E}" dt="2025-09-22T02:47:52.178" v="286" actId="47"/>
        <pc:sldMkLst>
          <pc:docMk/>
          <pc:sldMk cId="451472827" sldId="1707"/>
        </pc:sldMkLst>
      </pc:sldChg>
      <pc:sldChg chg="modSp add mod">
        <pc:chgData name="Mag Selwa" userId="5dc855b3-2456-4cd0-96ca-6ce2d9ee3cae" providerId="ADAL" clId="{030A9864-B068-485E-B9F4-FC13267E502E}" dt="2025-09-22T02:59:14.006" v="298" actId="6549"/>
        <pc:sldMkLst>
          <pc:docMk/>
          <pc:sldMk cId="893258910" sldId="1708"/>
        </pc:sldMkLst>
        <pc:spChg chg="mod">
          <ac:chgData name="Mag Selwa" userId="5dc855b3-2456-4cd0-96ca-6ce2d9ee3cae" providerId="ADAL" clId="{030A9864-B068-485E-B9F4-FC13267E502E}" dt="2025-09-22T02:59:14.006" v="298" actId="6549"/>
          <ac:spMkLst>
            <pc:docMk/>
            <pc:sldMk cId="893258910" sldId="1708"/>
            <ac:spMk id="3" creationId="{FFDF33FE-FD03-179E-8C4A-F397D5035775}"/>
          </ac:spMkLst>
        </pc:spChg>
      </pc:sldChg>
      <pc:sldChg chg="add del">
        <pc:chgData name="Mag Selwa" userId="5dc855b3-2456-4cd0-96ca-6ce2d9ee3cae" providerId="ADAL" clId="{030A9864-B068-485E-B9F4-FC13267E502E}" dt="2025-09-22T02:57:04.406" v="289" actId="47"/>
        <pc:sldMkLst>
          <pc:docMk/>
          <pc:sldMk cId="2760518155" sldId="1708"/>
        </pc:sldMkLst>
      </pc:sldChg>
      <pc:sldChg chg="add">
        <pc:chgData name="Mag Selwa" userId="5dc855b3-2456-4cd0-96ca-6ce2d9ee3cae" providerId="ADAL" clId="{030A9864-B068-485E-B9F4-FC13267E502E}" dt="2025-09-22T02:57:25.335" v="292"/>
        <pc:sldMkLst>
          <pc:docMk/>
          <pc:sldMk cId="3740921948" sldId="1709"/>
        </pc:sldMkLst>
      </pc:sldChg>
      <pc:sldChg chg="add del">
        <pc:chgData name="Mag Selwa" userId="5dc855b3-2456-4cd0-96ca-6ce2d9ee3cae" providerId="ADAL" clId="{030A9864-B068-485E-B9F4-FC13267E502E}" dt="2025-09-22T02:57:04.406" v="289" actId="47"/>
        <pc:sldMkLst>
          <pc:docMk/>
          <pc:sldMk cId="3769886818" sldId="1709"/>
        </pc:sldMkLst>
      </pc:sldChg>
      <pc:sldChg chg="add del">
        <pc:chgData name="Mag Selwa" userId="5dc855b3-2456-4cd0-96ca-6ce2d9ee3cae" providerId="ADAL" clId="{030A9864-B068-485E-B9F4-FC13267E502E}" dt="2025-09-22T02:59:28.379" v="299" actId="47"/>
        <pc:sldMkLst>
          <pc:docMk/>
          <pc:sldMk cId="49821742" sldId="1710"/>
        </pc:sldMkLst>
      </pc:sldChg>
      <pc:sldChg chg="add del">
        <pc:chgData name="Mag Selwa" userId="5dc855b3-2456-4cd0-96ca-6ce2d9ee3cae" providerId="ADAL" clId="{030A9864-B068-485E-B9F4-FC13267E502E}" dt="2025-09-22T02:57:04.406" v="289" actId="47"/>
        <pc:sldMkLst>
          <pc:docMk/>
          <pc:sldMk cId="853193504" sldId="1710"/>
        </pc:sldMkLst>
      </pc:sldChg>
      <pc:sldChg chg="add del">
        <pc:chgData name="Mag Selwa" userId="5dc855b3-2456-4cd0-96ca-6ce2d9ee3cae" providerId="ADAL" clId="{030A9864-B068-485E-B9F4-FC13267E502E}" dt="2025-09-22T02:57:19.536" v="290" actId="47"/>
        <pc:sldMkLst>
          <pc:docMk/>
          <pc:sldMk cId="1548710557" sldId="1711"/>
        </pc:sldMkLst>
      </pc:sldChg>
      <pc:sldChg chg="add del">
        <pc:chgData name="Mag Selwa" userId="5dc855b3-2456-4cd0-96ca-6ce2d9ee3cae" providerId="ADAL" clId="{030A9864-B068-485E-B9F4-FC13267E502E}" dt="2025-09-22T02:57:20.695" v="291" actId="47"/>
        <pc:sldMkLst>
          <pc:docMk/>
          <pc:sldMk cId="3727635300" sldId="1712"/>
        </pc:sldMkLst>
      </pc:sldChg>
      <pc:sldChg chg="add ord">
        <pc:chgData name="Mag Selwa" userId="5dc855b3-2456-4cd0-96ca-6ce2d9ee3cae" providerId="ADAL" clId="{030A9864-B068-485E-B9F4-FC13267E502E}" dt="2025-09-22T03:10:41.295" v="367"/>
        <pc:sldMkLst>
          <pc:docMk/>
          <pc:sldMk cId="3857263386" sldId="1713"/>
        </pc:sldMkLst>
      </pc:sldChg>
      <pc:sldChg chg="add ord">
        <pc:chgData name="Mag Selwa" userId="5dc855b3-2456-4cd0-96ca-6ce2d9ee3cae" providerId="ADAL" clId="{030A9864-B068-485E-B9F4-FC13267E502E}" dt="2025-09-22T03:10:41.295" v="367"/>
        <pc:sldMkLst>
          <pc:docMk/>
          <pc:sldMk cId="365703827" sldId="1714"/>
        </pc:sldMkLst>
      </pc:sldChg>
      <pc:sldChg chg="modSp add mod ord">
        <pc:chgData name="Mag Selwa" userId="5dc855b3-2456-4cd0-96ca-6ce2d9ee3cae" providerId="ADAL" clId="{030A9864-B068-485E-B9F4-FC13267E502E}" dt="2025-09-22T11:45:43.340" v="474" actId="207"/>
        <pc:sldMkLst>
          <pc:docMk/>
          <pc:sldMk cId="1670389824" sldId="1715"/>
        </pc:sldMkLst>
        <pc:spChg chg="mod">
          <ac:chgData name="Mag Selwa" userId="5dc855b3-2456-4cd0-96ca-6ce2d9ee3cae" providerId="ADAL" clId="{030A9864-B068-485E-B9F4-FC13267E502E}" dt="2025-09-22T11:45:43.340" v="474" actId="207"/>
          <ac:spMkLst>
            <pc:docMk/>
            <pc:sldMk cId="1670389824" sldId="1715"/>
            <ac:spMk id="121" creationId="{00000000-0000-0000-0000-000000000000}"/>
          </ac:spMkLst>
        </pc:spChg>
      </pc:sldChg>
      <pc:sldChg chg="add del">
        <pc:chgData name="Mag Selwa" userId="5dc855b3-2456-4cd0-96ca-6ce2d9ee3cae" providerId="ADAL" clId="{030A9864-B068-485E-B9F4-FC13267E502E}" dt="2025-09-22T03:03:19.088" v="316" actId="47"/>
        <pc:sldMkLst>
          <pc:docMk/>
          <pc:sldMk cId="3299062720" sldId="1716"/>
        </pc:sldMkLst>
      </pc:sldChg>
      <pc:sldChg chg="add del">
        <pc:chgData name="Mag Selwa" userId="5dc855b3-2456-4cd0-96ca-6ce2d9ee3cae" providerId="ADAL" clId="{030A9864-B068-485E-B9F4-FC13267E502E}" dt="2025-09-22T03:03:21.599" v="317" actId="47"/>
        <pc:sldMkLst>
          <pc:docMk/>
          <pc:sldMk cId="2310691819" sldId="1717"/>
        </pc:sldMkLst>
      </pc:sldChg>
      <pc:sldChg chg="add del">
        <pc:chgData name="Mag Selwa" userId="5dc855b3-2456-4cd0-96ca-6ce2d9ee3cae" providerId="ADAL" clId="{030A9864-B068-485E-B9F4-FC13267E502E}" dt="2025-09-22T03:03:22.847" v="318" actId="47"/>
        <pc:sldMkLst>
          <pc:docMk/>
          <pc:sldMk cId="539879015" sldId="1718"/>
        </pc:sldMkLst>
      </pc:sldChg>
      <pc:sldChg chg="add ord">
        <pc:chgData name="Mag Selwa" userId="5dc855b3-2456-4cd0-96ca-6ce2d9ee3cae" providerId="ADAL" clId="{030A9864-B068-485E-B9F4-FC13267E502E}" dt="2025-09-22T03:10:41.295" v="367"/>
        <pc:sldMkLst>
          <pc:docMk/>
          <pc:sldMk cId="52043678" sldId="1719"/>
        </pc:sldMkLst>
      </pc:sldChg>
      <pc:sldChg chg="modSp add mod ord">
        <pc:chgData name="Mag Selwa" userId="5dc855b3-2456-4cd0-96ca-6ce2d9ee3cae" providerId="ADAL" clId="{030A9864-B068-485E-B9F4-FC13267E502E}" dt="2025-09-22T03:10:41.295" v="367"/>
        <pc:sldMkLst>
          <pc:docMk/>
          <pc:sldMk cId="1286450999" sldId="1720"/>
        </pc:sldMkLst>
        <pc:spChg chg="mod">
          <ac:chgData name="Mag Selwa" userId="5dc855b3-2456-4cd0-96ca-6ce2d9ee3cae" providerId="ADAL" clId="{030A9864-B068-485E-B9F4-FC13267E502E}" dt="2025-09-22T03:03:56.036" v="319" actId="6549"/>
          <ac:spMkLst>
            <pc:docMk/>
            <pc:sldMk cId="1286450999" sldId="1720"/>
            <ac:spMk id="40963" creationId="{00000000-0000-0000-0000-000000000000}"/>
          </ac:spMkLst>
        </pc:spChg>
      </pc:sldChg>
      <pc:sldChg chg="add ord">
        <pc:chgData name="Mag Selwa" userId="5dc855b3-2456-4cd0-96ca-6ce2d9ee3cae" providerId="ADAL" clId="{030A9864-B068-485E-B9F4-FC13267E502E}" dt="2025-09-22T03:10:41.295" v="367"/>
        <pc:sldMkLst>
          <pc:docMk/>
          <pc:sldMk cId="3653413219" sldId="1721"/>
        </pc:sldMkLst>
      </pc:sldChg>
      <pc:sldChg chg="add del">
        <pc:chgData name="Mag Selwa" userId="5dc855b3-2456-4cd0-96ca-6ce2d9ee3cae" providerId="ADAL" clId="{030A9864-B068-485E-B9F4-FC13267E502E}" dt="2025-09-22T03:09:29.603" v="349" actId="47"/>
        <pc:sldMkLst>
          <pc:docMk/>
          <pc:sldMk cId="2557680716" sldId="1722"/>
        </pc:sldMkLst>
      </pc:sldChg>
      <pc:sldChg chg="add del">
        <pc:chgData name="Mag Selwa" userId="5dc855b3-2456-4cd0-96ca-6ce2d9ee3cae" providerId="ADAL" clId="{030A9864-B068-485E-B9F4-FC13267E502E}" dt="2025-09-22T03:09:42.248" v="359" actId="47"/>
        <pc:sldMkLst>
          <pc:docMk/>
          <pc:sldMk cId="3661757126" sldId="1723"/>
        </pc:sldMkLst>
      </pc:sldChg>
      <pc:sldChg chg="add del">
        <pc:chgData name="Mag Selwa" userId="5dc855b3-2456-4cd0-96ca-6ce2d9ee3cae" providerId="ADAL" clId="{030A9864-B068-485E-B9F4-FC13267E502E}" dt="2025-09-22T03:00:40.370" v="305" actId="47"/>
        <pc:sldMkLst>
          <pc:docMk/>
          <pc:sldMk cId="1654901545" sldId="1724"/>
        </pc:sldMkLst>
      </pc:sldChg>
      <pc:sldChg chg="add ord">
        <pc:chgData name="Mag Selwa" userId="5dc855b3-2456-4cd0-96ca-6ce2d9ee3cae" providerId="ADAL" clId="{030A9864-B068-485E-B9F4-FC13267E502E}" dt="2025-09-22T03:10:31.284" v="365"/>
        <pc:sldMkLst>
          <pc:docMk/>
          <pc:sldMk cId="2983841777" sldId="1724"/>
        </pc:sldMkLst>
      </pc:sldChg>
      <pc:sldChg chg="add del">
        <pc:chgData name="Mag Selwa" userId="5dc855b3-2456-4cd0-96ca-6ce2d9ee3cae" providerId="ADAL" clId="{030A9864-B068-485E-B9F4-FC13267E502E}" dt="2025-09-22T03:00:40.370" v="305" actId="47"/>
        <pc:sldMkLst>
          <pc:docMk/>
          <pc:sldMk cId="2239360578" sldId="1725"/>
        </pc:sldMkLst>
      </pc:sldChg>
      <pc:sldChg chg="add ord">
        <pc:chgData name="Mag Selwa" userId="5dc855b3-2456-4cd0-96ca-6ce2d9ee3cae" providerId="ADAL" clId="{030A9864-B068-485E-B9F4-FC13267E502E}" dt="2025-09-22T03:10:31.284" v="365"/>
        <pc:sldMkLst>
          <pc:docMk/>
          <pc:sldMk cId="2501060993" sldId="1725"/>
        </pc:sldMkLst>
      </pc:sldChg>
      <pc:sldChg chg="add del">
        <pc:chgData name="Mag Selwa" userId="5dc855b3-2456-4cd0-96ca-6ce2d9ee3cae" providerId="ADAL" clId="{030A9864-B068-485E-B9F4-FC13267E502E}" dt="2025-09-22T03:00:40.370" v="305" actId="47"/>
        <pc:sldMkLst>
          <pc:docMk/>
          <pc:sldMk cId="1292291076" sldId="1726"/>
        </pc:sldMkLst>
      </pc:sldChg>
      <pc:sldChg chg="add ord">
        <pc:chgData name="Mag Selwa" userId="5dc855b3-2456-4cd0-96ca-6ce2d9ee3cae" providerId="ADAL" clId="{030A9864-B068-485E-B9F4-FC13267E502E}" dt="2025-09-22T03:10:31.284" v="365"/>
        <pc:sldMkLst>
          <pc:docMk/>
          <pc:sldMk cId="4241531647" sldId="1726"/>
        </pc:sldMkLst>
      </pc:sldChg>
      <pc:sldChg chg="add ord">
        <pc:chgData name="Mag Selwa" userId="5dc855b3-2456-4cd0-96ca-6ce2d9ee3cae" providerId="ADAL" clId="{030A9864-B068-485E-B9F4-FC13267E502E}" dt="2025-09-22T03:10:31.284" v="365"/>
        <pc:sldMkLst>
          <pc:docMk/>
          <pc:sldMk cId="2357018988" sldId="1727"/>
        </pc:sldMkLst>
      </pc:sldChg>
      <pc:sldChg chg="add del">
        <pc:chgData name="Mag Selwa" userId="5dc855b3-2456-4cd0-96ca-6ce2d9ee3cae" providerId="ADAL" clId="{030A9864-B068-485E-B9F4-FC13267E502E}" dt="2025-09-22T03:00:40.370" v="305" actId="47"/>
        <pc:sldMkLst>
          <pc:docMk/>
          <pc:sldMk cId="3239589038" sldId="1727"/>
        </pc:sldMkLst>
      </pc:sldChg>
      <pc:sldChg chg="add del">
        <pc:chgData name="Mag Selwa" userId="5dc855b3-2456-4cd0-96ca-6ce2d9ee3cae" providerId="ADAL" clId="{030A9864-B068-485E-B9F4-FC13267E502E}" dt="2025-09-22T03:00:40.370" v="305" actId="47"/>
        <pc:sldMkLst>
          <pc:docMk/>
          <pc:sldMk cId="532675062" sldId="1728"/>
        </pc:sldMkLst>
      </pc:sldChg>
      <pc:sldChg chg="add ord">
        <pc:chgData name="Mag Selwa" userId="5dc855b3-2456-4cd0-96ca-6ce2d9ee3cae" providerId="ADAL" clId="{030A9864-B068-485E-B9F4-FC13267E502E}" dt="2025-09-22T03:10:31.284" v="365"/>
        <pc:sldMkLst>
          <pc:docMk/>
          <pc:sldMk cId="1183175523" sldId="1728"/>
        </pc:sldMkLst>
      </pc:sldChg>
      <pc:sldChg chg="add ord">
        <pc:chgData name="Mag Selwa" userId="5dc855b3-2456-4cd0-96ca-6ce2d9ee3cae" providerId="ADAL" clId="{030A9864-B068-485E-B9F4-FC13267E502E}" dt="2025-09-22T03:10:31.284" v="365"/>
        <pc:sldMkLst>
          <pc:docMk/>
          <pc:sldMk cId="1253331342" sldId="1729"/>
        </pc:sldMkLst>
      </pc:sldChg>
      <pc:sldChg chg="add del">
        <pc:chgData name="Mag Selwa" userId="5dc855b3-2456-4cd0-96ca-6ce2d9ee3cae" providerId="ADAL" clId="{030A9864-B068-485E-B9F4-FC13267E502E}" dt="2025-09-22T03:00:40.370" v="305" actId="47"/>
        <pc:sldMkLst>
          <pc:docMk/>
          <pc:sldMk cId="3083720572" sldId="1729"/>
        </pc:sldMkLst>
      </pc:sldChg>
      <pc:sldChg chg="add del">
        <pc:chgData name="Mag Selwa" userId="5dc855b3-2456-4cd0-96ca-6ce2d9ee3cae" providerId="ADAL" clId="{030A9864-B068-485E-B9F4-FC13267E502E}" dt="2025-09-22T03:00:40.370" v="305" actId="47"/>
        <pc:sldMkLst>
          <pc:docMk/>
          <pc:sldMk cId="1383023586" sldId="1730"/>
        </pc:sldMkLst>
      </pc:sldChg>
      <pc:sldChg chg="add ord">
        <pc:chgData name="Mag Selwa" userId="5dc855b3-2456-4cd0-96ca-6ce2d9ee3cae" providerId="ADAL" clId="{030A9864-B068-485E-B9F4-FC13267E502E}" dt="2025-09-22T03:10:31.284" v="365"/>
        <pc:sldMkLst>
          <pc:docMk/>
          <pc:sldMk cId="1806900546" sldId="1730"/>
        </pc:sldMkLst>
      </pc:sldChg>
      <pc:sldChg chg="add del">
        <pc:chgData name="Mag Selwa" userId="5dc855b3-2456-4cd0-96ca-6ce2d9ee3cae" providerId="ADAL" clId="{030A9864-B068-485E-B9F4-FC13267E502E}" dt="2025-09-22T03:00:40.370" v="305" actId="47"/>
        <pc:sldMkLst>
          <pc:docMk/>
          <pc:sldMk cId="659883203" sldId="1731"/>
        </pc:sldMkLst>
      </pc:sldChg>
      <pc:sldChg chg="add ord">
        <pc:chgData name="Mag Selwa" userId="5dc855b3-2456-4cd0-96ca-6ce2d9ee3cae" providerId="ADAL" clId="{030A9864-B068-485E-B9F4-FC13267E502E}" dt="2025-09-22T03:10:31.284" v="365"/>
        <pc:sldMkLst>
          <pc:docMk/>
          <pc:sldMk cId="3648061296" sldId="1731"/>
        </pc:sldMkLst>
      </pc:sldChg>
      <pc:sldChg chg="addSp delSp new mod">
        <pc:chgData name="Mag Selwa" userId="5dc855b3-2456-4cd0-96ca-6ce2d9ee3cae" providerId="ADAL" clId="{030A9864-B068-485E-B9F4-FC13267E502E}" dt="2025-09-21T16:38:25.694" v="18" actId="22"/>
        <pc:sldMkLst>
          <pc:docMk/>
          <pc:sldMk cId="4050748116" sldId="1732"/>
        </pc:sldMkLst>
        <pc:spChg chg="del">
          <ac:chgData name="Mag Selwa" userId="5dc855b3-2456-4cd0-96ca-6ce2d9ee3cae" providerId="ADAL" clId="{030A9864-B068-485E-B9F4-FC13267E502E}" dt="2025-09-21T16:38:23.320" v="16" actId="478"/>
          <ac:spMkLst>
            <pc:docMk/>
            <pc:sldMk cId="4050748116" sldId="1732"/>
            <ac:spMk id="2" creationId="{E4DCD8E8-9C16-64C3-1B4A-6C3E83366486}"/>
          </ac:spMkLst>
        </pc:spChg>
        <pc:spChg chg="del">
          <ac:chgData name="Mag Selwa" userId="5dc855b3-2456-4cd0-96ca-6ce2d9ee3cae" providerId="ADAL" clId="{030A9864-B068-485E-B9F4-FC13267E502E}" dt="2025-09-21T16:38:25.230" v="17" actId="478"/>
          <ac:spMkLst>
            <pc:docMk/>
            <pc:sldMk cId="4050748116" sldId="1732"/>
            <ac:spMk id="3" creationId="{AA007F58-E85B-622E-275F-7259719E364B}"/>
          </ac:spMkLst>
        </pc:spChg>
        <pc:picChg chg="add">
          <ac:chgData name="Mag Selwa" userId="5dc855b3-2456-4cd0-96ca-6ce2d9ee3cae" providerId="ADAL" clId="{030A9864-B068-485E-B9F4-FC13267E502E}" dt="2025-09-21T16:38:25.694" v="18" actId="22"/>
          <ac:picMkLst>
            <pc:docMk/>
            <pc:sldMk cId="4050748116" sldId="1732"/>
            <ac:picMk id="5" creationId="{44D69BC3-7C4C-DD0D-7204-CFA06454E6DD}"/>
          </ac:picMkLst>
        </pc:picChg>
      </pc:sldChg>
      <pc:sldChg chg="addSp delSp new mod">
        <pc:chgData name="Mag Selwa" userId="5dc855b3-2456-4cd0-96ca-6ce2d9ee3cae" providerId="ADAL" clId="{030A9864-B068-485E-B9F4-FC13267E502E}" dt="2025-09-21T16:38:58.046" v="22" actId="22"/>
        <pc:sldMkLst>
          <pc:docMk/>
          <pc:sldMk cId="1244873942" sldId="1733"/>
        </pc:sldMkLst>
        <pc:spChg chg="del">
          <ac:chgData name="Mag Selwa" userId="5dc855b3-2456-4cd0-96ca-6ce2d9ee3cae" providerId="ADAL" clId="{030A9864-B068-485E-B9F4-FC13267E502E}" dt="2025-09-21T16:38:57.556" v="21" actId="478"/>
          <ac:spMkLst>
            <pc:docMk/>
            <pc:sldMk cId="1244873942" sldId="1733"/>
            <ac:spMk id="2" creationId="{05910C25-83E9-4E06-77A7-A9E3C8749CAB}"/>
          </ac:spMkLst>
        </pc:spChg>
        <pc:spChg chg="del">
          <ac:chgData name="Mag Selwa" userId="5dc855b3-2456-4cd0-96ca-6ce2d9ee3cae" providerId="ADAL" clId="{030A9864-B068-485E-B9F4-FC13267E502E}" dt="2025-09-21T16:38:55.367" v="20" actId="478"/>
          <ac:spMkLst>
            <pc:docMk/>
            <pc:sldMk cId="1244873942" sldId="1733"/>
            <ac:spMk id="3" creationId="{8E991084-8168-546B-D6DF-B6C42F132B0E}"/>
          </ac:spMkLst>
        </pc:spChg>
        <pc:picChg chg="add">
          <ac:chgData name="Mag Selwa" userId="5dc855b3-2456-4cd0-96ca-6ce2d9ee3cae" providerId="ADAL" clId="{030A9864-B068-485E-B9F4-FC13267E502E}" dt="2025-09-21T16:38:58.046" v="22" actId="22"/>
          <ac:picMkLst>
            <pc:docMk/>
            <pc:sldMk cId="1244873942" sldId="1733"/>
            <ac:picMk id="5" creationId="{6FC63559-D395-6C98-13F1-F3CD864533A1}"/>
          </ac:picMkLst>
        </pc:picChg>
      </pc:sldChg>
      <pc:sldChg chg="addSp delSp modSp new mod">
        <pc:chgData name="Mag Selwa" userId="5dc855b3-2456-4cd0-96ca-6ce2d9ee3cae" providerId="ADAL" clId="{030A9864-B068-485E-B9F4-FC13267E502E}" dt="2025-09-21T16:42:55.132" v="93" actId="27636"/>
        <pc:sldMkLst>
          <pc:docMk/>
          <pc:sldMk cId="3884086278" sldId="1734"/>
        </pc:sldMkLst>
        <pc:spChg chg="add del mod">
          <ac:chgData name="Mag Selwa" userId="5dc855b3-2456-4cd0-96ca-6ce2d9ee3cae" providerId="ADAL" clId="{030A9864-B068-485E-B9F4-FC13267E502E}" dt="2025-09-21T16:39:32.804" v="34" actId="20577"/>
          <ac:spMkLst>
            <pc:docMk/>
            <pc:sldMk cId="3884086278" sldId="1734"/>
            <ac:spMk id="2" creationId="{636C774B-14D9-E0C2-EE94-79F34A58026D}"/>
          </ac:spMkLst>
        </pc:spChg>
        <pc:spChg chg="mod">
          <ac:chgData name="Mag Selwa" userId="5dc855b3-2456-4cd0-96ca-6ce2d9ee3cae" providerId="ADAL" clId="{030A9864-B068-485E-B9F4-FC13267E502E}" dt="2025-09-21T16:42:55.132" v="93" actId="27636"/>
          <ac:spMkLst>
            <pc:docMk/>
            <pc:sldMk cId="3884086278" sldId="1734"/>
            <ac:spMk id="3" creationId="{5EA3A74A-99AE-AB5D-EA81-94F09152FF6B}"/>
          </ac:spMkLst>
        </pc:spChg>
        <pc:picChg chg="add mod">
          <ac:chgData name="Mag Selwa" userId="5dc855b3-2456-4cd0-96ca-6ce2d9ee3cae" providerId="ADAL" clId="{030A9864-B068-485E-B9F4-FC13267E502E}" dt="2025-09-21T16:41:14.161" v="57" actId="1076"/>
          <ac:picMkLst>
            <pc:docMk/>
            <pc:sldMk cId="3884086278" sldId="1734"/>
            <ac:picMk id="5" creationId="{B2709CDB-9030-D16A-C298-080A71C35FE1}"/>
          </ac:picMkLst>
        </pc:picChg>
      </pc:sldChg>
      <pc:sldChg chg="addSp delSp modSp new mod">
        <pc:chgData name="Mag Selwa" userId="5dc855b3-2456-4cd0-96ca-6ce2d9ee3cae" providerId="ADAL" clId="{030A9864-B068-485E-B9F4-FC13267E502E}" dt="2025-09-22T19:14:31.057" v="688" actId="478"/>
        <pc:sldMkLst>
          <pc:docMk/>
          <pc:sldMk cId="3207493722" sldId="1735"/>
        </pc:sldMkLst>
        <pc:spChg chg="mod">
          <ac:chgData name="Mag Selwa" userId="5dc855b3-2456-4cd0-96ca-6ce2d9ee3cae" providerId="ADAL" clId="{030A9864-B068-485E-B9F4-FC13267E502E}" dt="2025-09-22T19:08:05.897" v="490" actId="20577"/>
          <ac:spMkLst>
            <pc:docMk/>
            <pc:sldMk cId="3207493722" sldId="1735"/>
            <ac:spMk id="2" creationId="{5CED1DF8-53F0-5E44-3C40-6E7F392D20CA}"/>
          </ac:spMkLst>
        </pc:spChg>
        <pc:spChg chg="del">
          <ac:chgData name="Mag Selwa" userId="5dc855b3-2456-4cd0-96ca-6ce2d9ee3cae" providerId="ADAL" clId="{030A9864-B068-485E-B9F4-FC13267E502E}" dt="2025-09-22T19:08:08.780" v="491" actId="22"/>
          <ac:spMkLst>
            <pc:docMk/>
            <pc:sldMk cId="3207493722" sldId="1735"/>
            <ac:spMk id="3" creationId="{57ACA288-1E33-5DC8-29AB-A89A509052F1}"/>
          </ac:spMkLst>
        </pc:spChg>
        <pc:spChg chg="add mod">
          <ac:chgData name="Mag Selwa" userId="5dc855b3-2456-4cd0-96ca-6ce2d9ee3cae" providerId="ADAL" clId="{030A9864-B068-485E-B9F4-FC13267E502E}" dt="2025-09-22T19:08:59.081" v="496" actId="1582"/>
          <ac:spMkLst>
            <pc:docMk/>
            <pc:sldMk cId="3207493722" sldId="1735"/>
            <ac:spMk id="6" creationId="{75FE66E6-3964-8DBA-5B2D-8BA6106525ED}"/>
          </ac:spMkLst>
        </pc:spChg>
        <pc:spChg chg="add mod">
          <ac:chgData name="Mag Selwa" userId="5dc855b3-2456-4cd0-96ca-6ce2d9ee3cae" providerId="ADAL" clId="{030A9864-B068-485E-B9F4-FC13267E502E}" dt="2025-09-22T19:09:17.010" v="499" actId="14100"/>
          <ac:spMkLst>
            <pc:docMk/>
            <pc:sldMk cId="3207493722" sldId="1735"/>
            <ac:spMk id="7" creationId="{AA888ED2-016C-61A6-1D42-F8D07383DA0F}"/>
          </ac:spMkLst>
        </pc:spChg>
        <pc:spChg chg="add mod">
          <ac:chgData name="Mag Selwa" userId="5dc855b3-2456-4cd0-96ca-6ce2d9ee3cae" providerId="ADAL" clId="{030A9864-B068-485E-B9F4-FC13267E502E}" dt="2025-09-22T19:09:52.674" v="531" actId="14100"/>
          <ac:spMkLst>
            <pc:docMk/>
            <pc:sldMk cId="3207493722" sldId="1735"/>
            <ac:spMk id="8" creationId="{7BE21C58-4FA4-52FB-4542-C8BAA7F5C030}"/>
          </ac:spMkLst>
        </pc:spChg>
        <pc:picChg chg="add mod ord">
          <ac:chgData name="Mag Selwa" userId="5dc855b3-2456-4cd0-96ca-6ce2d9ee3cae" providerId="ADAL" clId="{030A9864-B068-485E-B9F4-FC13267E502E}" dt="2025-09-22T19:08:10.772" v="492" actId="1076"/>
          <ac:picMkLst>
            <pc:docMk/>
            <pc:sldMk cId="3207493722" sldId="1735"/>
            <ac:picMk id="5" creationId="{4A38E44C-E796-E923-0AF1-4175C9966DF7}"/>
          </ac:picMkLst>
        </pc:picChg>
        <pc:picChg chg="add del">
          <ac:chgData name="Mag Selwa" userId="5dc855b3-2456-4cd0-96ca-6ce2d9ee3cae" providerId="ADAL" clId="{030A9864-B068-485E-B9F4-FC13267E502E}" dt="2025-09-22T19:14:31.057" v="688" actId="478"/>
          <ac:picMkLst>
            <pc:docMk/>
            <pc:sldMk cId="3207493722" sldId="1735"/>
            <ac:picMk id="10" creationId="{50CEB773-FFBF-3D35-44CD-82B1A83AB08B}"/>
          </ac:picMkLst>
        </pc:picChg>
      </pc:sldChg>
      <pc:sldChg chg="addSp delSp modSp add mod">
        <pc:chgData name="Mag Selwa" userId="5dc855b3-2456-4cd0-96ca-6ce2d9ee3cae" providerId="ADAL" clId="{030A9864-B068-485E-B9F4-FC13267E502E}" dt="2025-09-22T19:14:23.917" v="687" actId="478"/>
        <pc:sldMkLst>
          <pc:docMk/>
          <pc:sldMk cId="3637182358" sldId="1736"/>
        </pc:sldMkLst>
        <pc:spChg chg="add del mod ord">
          <ac:chgData name="Mag Selwa" userId="5dc855b3-2456-4cd0-96ca-6ce2d9ee3cae" providerId="ADAL" clId="{030A9864-B068-485E-B9F4-FC13267E502E}" dt="2025-09-22T19:14:23.917" v="687" actId="478"/>
          <ac:spMkLst>
            <pc:docMk/>
            <pc:sldMk cId="3637182358" sldId="1736"/>
            <ac:spMk id="4" creationId="{AA2E5CB4-BCA6-A3D8-6778-68DC6A20E5C5}"/>
          </ac:spMkLst>
        </pc:spChg>
        <pc:spChg chg="mod ord">
          <ac:chgData name="Mag Selwa" userId="5dc855b3-2456-4cd0-96ca-6ce2d9ee3cae" providerId="ADAL" clId="{030A9864-B068-485E-B9F4-FC13267E502E}" dt="2025-09-22T19:11:46.065" v="595" actId="166"/>
          <ac:spMkLst>
            <pc:docMk/>
            <pc:sldMk cId="3637182358" sldId="1736"/>
            <ac:spMk id="6" creationId="{AAF21119-52C6-85A3-2198-B781F4B42BBC}"/>
          </ac:spMkLst>
        </pc:spChg>
        <pc:spChg chg="del">
          <ac:chgData name="Mag Selwa" userId="5dc855b3-2456-4cd0-96ca-6ce2d9ee3cae" providerId="ADAL" clId="{030A9864-B068-485E-B9F4-FC13267E502E}" dt="2025-09-22T19:11:39.353" v="593" actId="478"/>
          <ac:spMkLst>
            <pc:docMk/>
            <pc:sldMk cId="3637182358" sldId="1736"/>
            <ac:spMk id="7" creationId="{806EBA94-7468-032C-4099-FAB37527F600}"/>
          </ac:spMkLst>
        </pc:spChg>
        <pc:spChg chg="mod">
          <ac:chgData name="Mag Selwa" userId="5dc855b3-2456-4cd0-96ca-6ce2d9ee3cae" providerId="ADAL" clId="{030A9864-B068-485E-B9F4-FC13267E502E}" dt="2025-09-22T19:14:20.590" v="686" actId="20577"/>
          <ac:spMkLst>
            <pc:docMk/>
            <pc:sldMk cId="3637182358" sldId="1736"/>
            <ac:spMk id="8" creationId="{1D925D60-583F-6096-6540-3CD0B1F1BC75}"/>
          </ac:spMkLst>
        </pc:spChg>
        <pc:picChg chg="del">
          <ac:chgData name="Mag Selwa" userId="5dc855b3-2456-4cd0-96ca-6ce2d9ee3cae" providerId="ADAL" clId="{030A9864-B068-485E-B9F4-FC13267E502E}" dt="2025-09-22T19:11:22.517" v="590" actId="478"/>
          <ac:picMkLst>
            <pc:docMk/>
            <pc:sldMk cId="3637182358" sldId="1736"/>
            <ac:picMk id="5" creationId="{257BDBF2-F94F-20CA-D852-C05F563EFC91}"/>
          </ac:picMkLst>
        </pc:picChg>
        <pc:picChg chg="mod">
          <ac:chgData name="Mag Selwa" userId="5dc855b3-2456-4cd0-96ca-6ce2d9ee3cae" providerId="ADAL" clId="{030A9864-B068-485E-B9F4-FC13267E502E}" dt="2025-09-22T19:11:37.922" v="592" actId="1076"/>
          <ac:picMkLst>
            <pc:docMk/>
            <pc:sldMk cId="3637182358" sldId="1736"/>
            <ac:picMk id="10" creationId="{6BF17462-BE92-85A5-959C-ECBCD49A33CF}"/>
          </ac:picMkLst>
        </pc:picChg>
        <pc:picChg chg="add del">
          <ac:chgData name="Mag Selwa" userId="5dc855b3-2456-4cd0-96ca-6ce2d9ee3cae" providerId="ADAL" clId="{030A9864-B068-485E-B9F4-FC13267E502E}" dt="2025-09-22T19:12:53.867" v="600" actId="478"/>
          <ac:picMkLst>
            <pc:docMk/>
            <pc:sldMk cId="3637182358" sldId="1736"/>
            <ac:picMk id="11" creationId="{298BC535-7C49-7F4E-110B-E57E02312F82}"/>
          </ac:picMkLst>
        </pc:picChg>
        <pc:picChg chg="add del mod">
          <ac:chgData name="Mag Selwa" userId="5dc855b3-2456-4cd0-96ca-6ce2d9ee3cae" providerId="ADAL" clId="{030A9864-B068-485E-B9F4-FC13267E502E}" dt="2025-09-22T19:12:53.210" v="599" actId="478"/>
          <ac:picMkLst>
            <pc:docMk/>
            <pc:sldMk cId="3637182358" sldId="1736"/>
            <ac:picMk id="12" creationId="{72249510-A126-B6BD-5773-CDD1712644C7}"/>
          </ac:picMkLst>
        </pc:picChg>
      </pc:sldChg>
      <pc:sldChg chg="addSp delSp modSp add mod">
        <pc:chgData name="Mag Selwa" userId="5dc855b3-2456-4cd0-96ca-6ce2d9ee3cae" providerId="ADAL" clId="{030A9864-B068-485E-B9F4-FC13267E502E}" dt="2025-09-22T19:15:26.400" v="754" actId="14100"/>
        <pc:sldMkLst>
          <pc:docMk/>
          <pc:sldMk cId="756621518" sldId="1737"/>
        </pc:sldMkLst>
        <pc:spChg chg="del">
          <ac:chgData name="Mag Selwa" userId="5dc855b3-2456-4cd0-96ca-6ce2d9ee3cae" providerId="ADAL" clId="{030A9864-B068-485E-B9F4-FC13267E502E}" dt="2025-09-22T19:13:25.675" v="611" actId="478"/>
          <ac:spMkLst>
            <pc:docMk/>
            <pc:sldMk cId="756621518" sldId="1737"/>
            <ac:spMk id="4" creationId="{679B3DB2-FE75-C3CB-5BEF-DA7F8E595BD4}"/>
          </ac:spMkLst>
        </pc:spChg>
        <pc:spChg chg="mod ord">
          <ac:chgData name="Mag Selwa" userId="5dc855b3-2456-4cd0-96ca-6ce2d9ee3cae" providerId="ADAL" clId="{030A9864-B068-485E-B9F4-FC13267E502E}" dt="2025-09-22T19:14:10.048" v="682" actId="1076"/>
          <ac:spMkLst>
            <pc:docMk/>
            <pc:sldMk cId="756621518" sldId="1737"/>
            <ac:spMk id="6" creationId="{4235FB16-4BC1-6BE1-D848-F09914E56F67}"/>
          </ac:spMkLst>
        </pc:spChg>
        <pc:spChg chg="add del mod">
          <ac:chgData name="Mag Selwa" userId="5dc855b3-2456-4cd0-96ca-6ce2d9ee3cae" providerId="ADAL" clId="{030A9864-B068-485E-B9F4-FC13267E502E}" dt="2025-09-22T19:15:26.400" v="754" actId="14100"/>
          <ac:spMkLst>
            <pc:docMk/>
            <pc:sldMk cId="756621518" sldId="1737"/>
            <ac:spMk id="8" creationId="{D6CE3FE5-D482-2C5C-D9B2-452AFADCCE7D}"/>
          </ac:spMkLst>
        </pc:spChg>
        <pc:picChg chg="del">
          <ac:chgData name="Mag Selwa" userId="5dc855b3-2456-4cd0-96ca-6ce2d9ee3cae" providerId="ADAL" clId="{030A9864-B068-485E-B9F4-FC13267E502E}" dt="2025-09-22T19:12:57.779" v="602" actId="478"/>
          <ac:picMkLst>
            <pc:docMk/>
            <pc:sldMk cId="756621518" sldId="1737"/>
            <ac:picMk id="10" creationId="{B2EE2C7F-AAD7-508C-3869-4DD2BB2CFB61}"/>
          </ac:picMkLst>
        </pc:picChg>
        <pc:picChg chg="mod">
          <ac:chgData name="Mag Selwa" userId="5dc855b3-2456-4cd0-96ca-6ce2d9ee3cae" providerId="ADAL" clId="{030A9864-B068-485E-B9F4-FC13267E502E}" dt="2025-09-22T19:14:06.720" v="680" actId="1076"/>
          <ac:picMkLst>
            <pc:docMk/>
            <pc:sldMk cId="756621518" sldId="1737"/>
            <ac:picMk id="11" creationId="{5AAF3541-5079-9431-4B1F-C84A33CD721E}"/>
          </ac:picMkLst>
        </pc:picChg>
        <pc:picChg chg="del">
          <ac:chgData name="Mag Selwa" userId="5dc855b3-2456-4cd0-96ca-6ce2d9ee3cae" providerId="ADAL" clId="{030A9864-B068-485E-B9F4-FC13267E502E}" dt="2025-09-22T19:12:56.858" v="601" actId="478"/>
          <ac:picMkLst>
            <pc:docMk/>
            <pc:sldMk cId="756621518" sldId="1737"/>
            <ac:picMk id="12" creationId="{BF7918F3-9E99-B761-BC7C-7733ED81E8F2}"/>
          </ac:picMkLst>
        </pc:picChg>
      </pc:sldChg>
      <pc:sldChg chg="addSp delSp modSp add del mod">
        <pc:chgData name="Mag Selwa" userId="5dc855b3-2456-4cd0-96ca-6ce2d9ee3cae" providerId="ADAL" clId="{030A9864-B068-485E-B9F4-FC13267E502E}" dt="2025-09-22T19:21:01.896" v="948" actId="47"/>
        <pc:sldMkLst>
          <pc:docMk/>
          <pc:sldMk cId="116597397" sldId="1738"/>
        </pc:sldMkLst>
        <pc:spChg chg="mod ord">
          <ac:chgData name="Mag Selwa" userId="5dc855b3-2456-4cd0-96ca-6ce2d9ee3cae" providerId="ADAL" clId="{030A9864-B068-485E-B9F4-FC13267E502E}" dt="2025-09-22T19:16:46.649" v="797" actId="166"/>
          <ac:spMkLst>
            <pc:docMk/>
            <pc:sldMk cId="116597397" sldId="1738"/>
            <ac:spMk id="6" creationId="{D9CB29A8-22B4-6606-4E4B-FA34F8FCB52D}"/>
          </ac:spMkLst>
        </pc:spChg>
        <pc:spChg chg="mod">
          <ac:chgData name="Mag Selwa" userId="5dc855b3-2456-4cd0-96ca-6ce2d9ee3cae" providerId="ADAL" clId="{030A9864-B068-485E-B9F4-FC13267E502E}" dt="2025-09-22T19:20:10.596" v="937" actId="20577"/>
          <ac:spMkLst>
            <pc:docMk/>
            <pc:sldMk cId="116597397" sldId="1738"/>
            <ac:spMk id="8" creationId="{CA860E72-FE10-DA4A-F5AD-81BC2DE4CAAD}"/>
          </ac:spMkLst>
        </pc:spChg>
        <pc:picChg chg="add mod">
          <ac:chgData name="Mag Selwa" userId="5dc855b3-2456-4cd0-96ca-6ce2d9ee3cae" providerId="ADAL" clId="{030A9864-B068-485E-B9F4-FC13267E502E}" dt="2025-09-22T19:16:18.168" v="758" actId="1076"/>
          <ac:picMkLst>
            <pc:docMk/>
            <pc:sldMk cId="116597397" sldId="1738"/>
            <ac:picMk id="4" creationId="{35233F1C-4708-D276-4BE4-98C78E26939A}"/>
          </ac:picMkLst>
        </pc:picChg>
        <pc:picChg chg="add del mod">
          <ac:chgData name="Mag Selwa" userId="5dc855b3-2456-4cd0-96ca-6ce2d9ee3cae" providerId="ADAL" clId="{030A9864-B068-485E-B9F4-FC13267E502E}" dt="2025-09-22T19:17:49.879" v="800" actId="478"/>
          <ac:picMkLst>
            <pc:docMk/>
            <pc:sldMk cId="116597397" sldId="1738"/>
            <ac:picMk id="7" creationId="{30821DD8-3012-7BAE-7E74-86C55D3257B8}"/>
          </ac:picMkLst>
        </pc:picChg>
        <pc:picChg chg="add mod">
          <ac:chgData name="Mag Selwa" userId="5dc855b3-2456-4cd0-96ca-6ce2d9ee3cae" providerId="ADAL" clId="{030A9864-B068-485E-B9F4-FC13267E502E}" dt="2025-09-22T19:17:54.144" v="802" actId="1076"/>
          <ac:picMkLst>
            <pc:docMk/>
            <pc:sldMk cId="116597397" sldId="1738"/>
            <ac:picMk id="10" creationId="{4558C82F-DC76-458D-6114-0618E3CF9175}"/>
          </ac:picMkLst>
        </pc:picChg>
        <pc:picChg chg="del">
          <ac:chgData name="Mag Selwa" userId="5dc855b3-2456-4cd0-96ca-6ce2d9ee3cae" providerId="ADAL" clId="{030A9864-B068-485E-B9F4-FC13267E502E}" dt="2025-09-22T19:16:14.879" v="756" actId="478"/>
          <ac:picMkLst>
            <pc:docMk/>
            <pc:sldMk cId="116597397" sldId="1738"/>
            <ac:picMk id="11" creationId="{04ED97B9-DABF-A08E-494D-C25B88F6A4C4}"/>
          </ac:picMkLst>
        </pc:picChg>
        <pc:picChg chg="add mod">
          <ac:chgData name="Mag Selwa" userId="5dc855b3-2456-4cd0-96ca-6ce2d9ee3cae" providerId="ADAL" clId="{030A9864-B068-485E-B9F4-FC13267E502E}" dt="2025-09-22T19:18:54.877" v="816" actId="1076"/>
          <ac:picMkLst>
            <pc:docMk/>
            <pc:sldMk cId="116597397" sldId="1738"/>
            <ac:picMk id="13" creationId="{1D80F0F9-FA9D-94DA-036A-EE1A59022294}"/>
          </ac:picMkLst>
        </pc:picChg>
      </pc:sldChg>
      <pc:sldChg chg="addSp modSp add mod">
        <pc:chgData name="Mag Selwa" userId="5dc855b3-2456-4cd0-96ca-6ce2d9ee3cae" providerId="ADAL" clId="{030A9864-B068-485E-B9F4-FC13267E502E}" dt="2025-09-22T19:20:54.792" v="947" actId="3626"/>
        <pc:sldMkLst>
          <pc:docMk/>
          <pc:sldMk cId="4134998725" sldId="1739"/>
        </pc:sldMkLst>
        <pc:spChg chg="add mod">
          <ac:chgData name="Mag Selwa" userId="5dc855b3-2456-4cd0-96ca-6ce2d9ee3cae" providerId="ADAL" clId="{030A9864-B068-485E-B9F4-FC13267E502E}" dt="2025-09-22T19:20:40.831" v="944" actId="1076"/>
          <ac:spMkLst>
            <pc:docMk/>
            <pc:sldMk cId="4134998725" sldId="1739"/>
            <ac:spMk id="3" creationId="{10876543-0C6D-B81E-74D0-9B5D30574AEE}"/>
          </ac:spMkLst>
        </pc:spChg>
        <pc:spChg chg="add mod">
          <ac:chgData name="Mag Selwa" userId="5dc855b3-2456-4cd0-96ca-6ce2d9ee3cae" providerId="ADAL" clId="{030A9864-B068-485E-B9F4-FC13267E502E}" dt="2025-09-22T19:20:45.565" v="946" actId="1076"/>
          <ac:spMkLst>
            <pc:docMk/>
            <pc:sldMk cId="4134998725" sldId="1739"/>
            <ac:spMk id="5" creationId="{40BB309B-78B1-E94A-C544-1ADE63DA9EC9}"/>
          </ac:spMkLst>
        </pc:spChg>
        <pc:spChg chg="mod">
          <ac:chgData name="Mag Selwa" userId="5dc855b3-2456-4cd0-96ca-6ce2d9ee3cae" providerId="ADAL" clId="{030A9864-B068-485E-B9F4-FC13267E502E}" dt="2025-09-22T19:20:54.792" v="947" actId="3626"/>
          <ac:spMkLst>
            <pc:docMk/>
            <pc:sldMk cId="4134998725" sldId="1739"/>
            <ac:spMk id="8" creationId="{F94CCA7C-D51B-69B6-543F-C506CF8B728E}"/>
          </ac:spMkLst>
        </pc:spChg>
        <pc:picChg chg="mod">
          <ac:chgData name="Mag Selwa" userId="5dc855b3-2456-4cd0-96ca-6ce2d9ee3cae" providerId="ADAL" clId="{030A9864-B068-485E-B9F4-FC13267E502E}" dt="2025-09-22T19:20:35.362" v="943" actId="1076"/>
          <ac:picMkLst>
            <pc:docMk/>
            <pc:sldMk cId="4134998725" sldId="1739"/>
            <ac:picMk id="4" creationId="{295F788A-7400-80C7-F086-98BC4531CC78}"/>
          </ac:picMkLst>
        </pc:picChg>
      </pc:sldChg>
      <pc:sldChg chg="addSp delSp modSp add mod">
        <pc:chgData name="Mag Selwa" userId="5dc855b3-2456-4cd0-96ca-6ce2d9ee3cae" providerId="ADAL" clId="{030A9864-B068-485E-B9F4-FC13267E502E}" dt="2025-09-22T19:24:29.796" v="1105" actId="478"/>
        <pc:sldMkLst>
          <pc:docMk/>
          <pc:sldMk cId="517908539" sldId="1740"/>
        </pc:sldMkLst>
        <pc:spChg chg="del">
          <ac:chgData name="Mag Selwa" userId="5dc855b3-2456-4cd0-96ca-6ce2d9ee3cae" providerId="ADAL" clId="{030A9864-B068-485E-B9F4-FC13267E502E}" dt="2025-09-22T19:22:28.469" v="1016" actId="478"/>
          <ac:spMkLst>
            <pc:docMk/>
            <pc:sldMk cId="517908539" sldId="1740"/>
            <ac:spMk id="3" creationId="{5E55B499-198B-9EBA-6D43-6DC3F8167B64}"/>
          </ac:spMkLst>
        </pc:spChg>
        <pc:spChg chg="mod">
          <ac:chgData name="Mag Selwa" userId="5dc855b3-2456-4cd0-96ca-6ce2d9ee3cae" providerId="ADAL" clId="{030A9864-B068-485E-B9F4-FC13267E502E}" dt="2025-09-22T19:22:58.955" v="1025" actId="1076"/>
          <ac:spMkLst>
            <pc:docMk/>
            <pc:sldMk cId="517908539" sldId="1740"/>
            <ac:spMk id="5" creationId="{3EF95EBA-A107-F6D6-DCD5-AFA21342E6FD}"/>
          </ac:spMkLst>
        </pc:spChg>
        <pc:spChg chg="mod">
          <ac:chgData name="Mag Selwa" userId="5dc855b3-2456-4cd0-96ca-6ce2d9ee3cae" providerId="ADAL" clId="{030A9864-B068-485E-B9F4-FC13267E502E}" dt="2025-09-22T19:22:40.214" v="1021" actId="1076"/>
          <ac:spMkLst>
            <pc:docMk/>
            <pc:sldMk cId="517908539" sldId="1740"/>
            <ac:spMk id="6" creationId="{490D9F66-481A-0F5D-3ADE-AC4C54FC4E35}"/>
          </ac:spMkLst>
        </pc:spChg>
        <pc:spChg chg="mod">
          <ac:chgData name="Mag Selwa" userId="5dc855b3-2456-4cd0-96ca-6ce2d9ee3cae" providerId="ADAL" clId="{030A9864-B068-485E-B9F4-FC13267E502E}" dt="2025-09-22T19:23:41.646" v="1102" actId="20577"/>
          <ac:spMkLst>
            <pc:docMk/>
            <pc:sldMk cId="517908539" sldId="1740"/>
            <ac:spMk id="8" creationId="{3C819B5F-1837-FF0A-E2A0-4EEB15F66C65}"/>
          </ac:spMkLst>
        </pc:spChg>
        <pc:picChg chg="mod">
          <ac:chgData name="Mag Selwa" userId="5dc855b3-2456-4cd0-96ca-6ce2d9ee3cae" providerId="ADAL" clId="{030A9864-B068-485E-B9F4-FC13267E502E}" dt="2025-09-22T19:22:37.517" v="1020" actId="1076"/>
          <ac:picMkLst>
            <pc:docMk/>
            <pc:sldMk cId="517908539" sldId="1740"/>
            <ac:picMk id="4" creationId="{096A3E39-F48F-BB00-F51A-BD79D781413C}"/>
          </ac:picMkLst>
        </pc:picChg>
        <pc:picChg chg="add mod ord">
          <ac:chgData name="Mag Selwa" userId="5dc855b3-2456-4cd0-96ca-6ce2d9ee3cae" providerId="ADAL" clId="{030A9864-B068-485E-B9F4-FC13267E502E}" dt="2025-09-22T19:22:53.724" v="1024" actId="1076"/>
          <ac:picMkLst>
            <pc:docMk/>
            <pc:sldMk cId="517908539" sldId="1740"/>
            <ac:picMk id="9" creationId="{CBC04327-80FF-2872-B58A-D027CCBC9D88}"/>
          </ac:picMkLst>
        </pc:picChg>
        <pc:picChg chg="del">
          <ac:chgData name="Mag Selwa" userId="5dc855b3-2456-4cd0-96ca-6ce2d9ee3cae" providerId="ADAL" clId="{030A9864-B068-485E-B9F4-FC13267E502E}" dt="2025-09-22T19:22:26.196" v="1014" actId="478"/>
          <ac:picMkLst>
            <pc:docMk/>
            <pc:sldMk cId="517908539" sldId="1740"/>
            <ac:picMk id="10" creationId="{E598F43B-DC88-EED9-2C7C-27BC9BC6F87F}"/>
          </ac:picMkLst>
        </pc:picChg>
        <pc:picChg chg="add del">
          <ac:chgData name="Mag Selwa" userId="5dc855b3-2456-4cd0-96ca-6ce2d9ee3cae" providerId="ADAL" clId="{030A9864-B068-485E-B9F4-FC13267E502E}" dt="2025-09-22T19:24:29.796" v="1105" actId="478"/>
          <ac:picMkLst>
            <pc:docMk/>
            <pc:sldMk cId="517908539" sldId="1740"/>
            <ac:picMk id="12" creationId="{391D3298-0C7E-4AF9-3D6E-595A5A1F48AF}"/>
          </ac:picMkLst>
        </pc:picChg>
        <pc:picChg chg="del">
          <ac:chgData name="Mag Selwa" userId="5dc855b3-2456-4cd0-96ca-6ce2d9ee3cae" providerId="ADAL" clId="{030A9864-B068-485E-B9F4-FC13267E502E}" dt="2025-09-22T19:22:27.341" v="1015" actId="478"/>
          <ac:picMkLst>
            <pc:docMk/>
            <pc:sldMk cId="517908539" sldId="1740"/>
            <ac:picMk id="13" creationId="{74AFA5B2-7D6C-5989-DD77-35980B261337}"/>
          </ac:picMkLst>
        </pc:picChg>
      </pc:sldChg>
      <pc:sldChg chg="delSp modSp add mod">
        <pc:chgData name="Mag Selwa" userId="5dc855b3-2456-4cd0-96ca-6ce2d9ee3cae" providerId="ADAL" clId="{030A9864-B068-485E-B9F4-FC13267E502E}" dt="2025-09-22T19:25:12.596" v="1178" actId="14100"/>
        <pc:sldMkLst>
          <pc:docMk/>
          <pc:sldMk cId="629646162" sldId="1741"/>
        </pc:sldMkLst>
        <pc:spChg chg="mod ord">
          <ac:chgData name="Mag Selwa" userId="5dc855b3-2456-4cd0-96ca-6ce2d9ee3cae" providerId="ADAL" clId="{030A9864-B068-485E-B9F4-FC13267E502E}" dt="2025-09-22T19:24:48.395" v="1110" actId="14100"/>
          <ac:spMkLst>
            <pc:docMk/>
            <pc:sldMk cId="629646162" sldId="1741"/>
            <ac:spMk id="5" creationId="{00463647-EAC2-286C-640C-7DC03D98F1A5}"/>
          </ac:spMkLst>
        </pc:spChg>
        <pc:spChg chg="del">
          <ac:chgData name="Mag Selwa" userId="5dc855b3-2456-4cd0-96ca-6ce2d9ee3cae" providerId="ADAL" clId="{030A9864-B068-485E-B9F4-FC13267E502E}" dt="2025-09-22T19:24:51.611" v="1111" actId="478"/>
          <ac:spMkLst>
            <pc:docMk/>
            <pc:sldMk cId="629646162" sldId="1741"/>
            <ac:spMk id="6" creationId="{F5BDD671-C75C-7655-5FF9-837CE1CE096F}"/>
          </ac:spMkLst>
        </pc:spChg>
        <pc:spChg chg="mod">
          <ac:chgData name="Mag Selwa" userId="5dc855b3-2456-4cd0-96ca-6ce2d9ee3cae" providerId="ADAL" clId="{030A9864-B068-485E-B9F4-FC13267E502E}" dt="2025-09-22T19:25:12.596" v="1178" actId="14100"/>
          <ac:spMkLst>
            <pc:docMk/>
            <pc:sldMk cId="629646162" sldId="1741"/>
            <ac:spMk id="8" creationId="{CA86211E-7606-5509-ACBB-19DDD85939AF}"/>
          </ac:spMkLst>
        </pc:spChg>
        <pc:picChg chg="del">
          <ac:chgData name="Mag Selwa" userId="5dc855b3-2456-4cd0-96ca-6ce2d9ee3cae" providerId="ADAL" clId="{030A9864-B068-485E-B9F4-FC13267E502E}" dt="2025-09-22T19:24:52.806" v="1112" actId="478"/>
          <ac:picMkLst>
            <pc:docMk/>
            <pc:sldMk cId="629646162" sldId="1741"/>
            <ac:picMk id="4" creationId="{A8AD07E1-1A29-8FD7-FF39-99E98ED11464}"/>
          </ac:picMkLst>
        </pc:picChg>
        <pc:picChg chg="del">
          <ac:chgData name="Mag Selwa" userId="5dc855b3-2456-4cd0-96ca-6ce2d9ee3cae" providerId="ADAL" clId="{030A9864-B068-485E-B9F4-FC13267E502E}" dt="2025-09-22T19:24:37.792" v="1107" actId="478"/>
          <ac:picMkLst>
            <pc:docMk/>
            <pc:sldMk cId="629646162" sldId="1741"/>
            <ac:picMk id="9" creationId="{C696F67C-DA81-A83C-4919-7D20C958A416}"/>
          </ac:picMkLst>
        </pc:picChg>
        <pc:picChg chg="mod">
          <ac:chgData name="Mag Selwa" userId="5dc855b3-2456-4cd0-96ca-6ce2d9ee3cae" providerId="ADAL" clId="{030A9864-B068-485E-B9F4-FC13267E502E}" dt="2025-09-22T19:24:36.405" v="1106" actId="14100"/>
          <ac:picMkLst>
            <pc:docMk/>
            <pc:sldMk cId="629646162" sldId="1741"/>
            <ac:picMk id="12" creationId="{29E1E53B-F7EC-68A3-A772-B0D2F22BA613}"/>
          </ac:picMkLst>
        </pc:picChg>
      </pc:sldChg>
      <pc:sldChg chg="addSp delSp modSp add mod">
        <pc:chgData name="Mag Selwa" userId="5dc855b3-2456-4cd0-96ca-6ce2d9ee3cae" providerId="ADAL" clId="{030A9864-B068-485E-B9F4-FC13267E502E}" dt="2025-09-22T19:26:59.474" v="1285" actId="1076"/>
        <pc:sldMkLst>
          <pc:docMk/>
          <pc:sldMk cId="3687261443" sldId="1742"/>
        </pc:sldMkLst>
        <pc:spChg chg="del">
          <ac:chgData name="Mag Selwa" userId="5dc855b3-2456-4cd0-96ca-6ce2d9ee3cae" providerId="ADAL" clId="{030A9864-B068-485E-B9F4-FC13267E502E}" dt="2025-09-22T19:25:59.768" v="1181" actId="478"/>
          <ac:spMkLst>
            <pc:docMk/>
            <pc:sldMk cId="3687261443" sldId="1742"/>
            <ac:spMk id="5" creationId="{56B79407-0A52-FAC3-124E-D4D463D8CE27}"/>
          </ac:spMkLst>
        </pc:spChg>
        <pc:spChg chg="mod">
          <ac:chgData name="Mag Selwa" userId="5dc855b3-2456-4cd0-96ca-6ce2d9ee3cae" providerId="ADAL" clId="{030A9864-B068-485E-B9F4-FC13267E502E}" dt="2025-09-22T19:26:52.299" v="1282" actId="20577"/>
          <ac:spMkLst>
            <pc:docMk/>
            <pc:sldMk cId="3687261443" sldId="1742"/>
            <ac:spMk id="8" creationId="{6934F6F0-A326-F2EE-69D7-5E15FCF935CB}"/>
          </ac:spMkLst>
        </pc:spChg>
        <pc:picChg chg="add mod">
          <ac:chgData name="Mag Selwa" userId="5dc855b3-2456-4cd0-96ca-6ce2d9ee3cae" providerId="ADAL" clId="{030A9864-B068-485E-B9F4-FC13267E502E}" dt="2025-09-22T19:26:59.474" v="1285" actId="1076"/>
          <ac:picMkLst>
            <pc:docMk/>
            <pc:sldMk cId="3687261443" sldId="1742"/>
            <ac:picMk id="4" creationId="{A87FEF54-92FF-26D1-5044-E7FC14823ED3}"/>
          </ac:picMkLst>
        </pc:picChg>
        <pc:picChg chg="del">
          <ac:chgData name="Mag Selwa" userId="5dc855b3-2456-4cd0-96ca-6ce2d9ee3cae" providerId="ADAL" clId="{030A9864-B068-485E-B9F4-FC13267E502E}" dt="2025-09-22T19:25:57.725" v="1180" actId="478"/>
          <ac:picMkLst>
            <pc:docMk/>
            <pc:sldMk cId="3687261443" sldId="1742"/>
            <ac:picMk id="12" creationId="{3FD62653-9023-B275-DD99-1615D85E568F}"/>
          </ac:picMkLst>
        </pc:picChg>
      </pc:sldChg>
      <pc:sldMasterChg chg="delSldLayout">
        <pc:chgData name="Mag Selwa" userId="5dc855b3-2456-4cd0-96ca-6ce2d9ee3cae" providerId="ADAL" clId="{030A9864-B068-485E-B9F4-FC13267E502E}" dt="2025-09-22T02:16:18.651" v="213" actId="47"/>
        <pc:sldMasterMkLst>
          <pc:docMk/>
          <pc:sldMasterMk cId="1330027387" sldId="2147483726"/>
        </pc:sldMasterMkLst>
        <pc:sldLayoutChg chg="del">
          <pc:chgData name="Mag Selwa" userId="5dc855b3-2456-4cd0-96ca-6ce2d9ee3cae" providerId="ADAL" clId="{030A9864-B068-485E-B9F4-FC13267E502E}" dt="2025-09-22T02:16:18.651" v="213" actId="47"/>
          <pc:sldLayoutMkLst>
            <pc:docMk/>
            <pc:sldMasterMk cId="1330027387" sldId="2147483726"/>
            <pc:sldLayoutMk cId="2036835177" sldId="2147483774"/>
          </pc:sldLayoutMkLst>
        </pc:sldLayoutChg>
        <pc:sldLayoutChg chg="del">
          <pc:chgData name="Mag Selwa" userId="5dc855b3-2456-4cd0-96ca-6ce2d9ee3cae" providerId="ADAL" clId="{030A9864-B068-485E-B9F4-FC13267E502E}" dt="2025-09-22T02:09:18.483" v="197" actId="47"/>
          <pc:sldLayoutMkLst>
            <pc:docMk/>
            <pc:sldMasterMk cId="1330027387" sldId="2147483726"/>
            <pc:sldLayoutMk cId="2295340025" sldId="2147483775"/>
          </pc:sldLayoutMkLst>
        </pc:sldLayoutChg>
      </pc:sldMasterChg>
      <pc:sldMasterChg chg="delSldLayout">
        <pc:chgData name="Mag Selwa" userId="5dc855b3-2456-4cd0-96ca-6ce2d9ee3cae" providerId="ADAL" clId="{030A9864-B068-485E-B9F4-FC13267E502E}" dt="2025-09-22T02:57:19.536" v="290" actId="47"/>
        <pc:sldMasterMkLst>
          <pc:docMk/>
          <pc:sldMasterMk cId="2750968184" sldId="2147483762"/>
        </pc:sldMasterMkLst>
        <pc:sldLayoutChg chg="del">
          <pc:chgData name="Mag Selwa" userId="5dc855b3-2456-4cd0-96ca-6ce2d9ee3cae" providerId="ADAL" clId="{030A9864-B068-485E-B9F4-FC13267E502E}" dt="2025-09-22T02:57:19.536" v="290" actId="47"/>
          <pc:sldLayoutMkLst>
            <pc:docMk/>
            <pc:sldMasterMk cId="2750968184" sldId="2147483762"/>
            <pc:sldLayoutMk cId="493482245" sldId="214748377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22/09/2025</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22/09/2025</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20</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28</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89443"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98883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0467"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5004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717727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76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78718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76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881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87395"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89746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AB572-44A8-B267-6206-E9B32019392C}"/>
            </a:ext>
          </a:extLst>
        </p:cNvPr>
        <p:cNvGrpSpPr/>
        <p:nvPr/>
      </p:nvGrpSpPr>
      <p:grpSpPr>
        <a:xfrm>
          <a:off x="0" y="0"/>
          <a:ext cx="0" cy="0"/>
          <a:chOff x="0" y="0"/>
          <a:chExt cx="0" cy="0"/>
        </a:xfrm>
      </p:grpSpPr>
      <p:sp>
        <p:nvSpPr>
          <p:cNvPr id="92162" name="Rectangle 7">
            <a:extLst>
              <a:ext uri="{FF2B5EF4-FFF2-40B4-BE49-F238E27FC236}">
                <a16:creationId xmlns:a16="http://schemas.microsoft.com/office/drawing/2014/main" id="{BDC6AB61-74F2-E67A-D60B-0668E34F5C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78</a:t>
            </a:fld>
            <a:endParaRPr lang="en-US" altLang="en-US" sz="1200" b="0">
              <a:solidFill>
                <a:schemeClr val="tx1"/>
              </a:solidFill>
            </a:endParaRPr>
          </a:p>
        </p:txBody>
      </p:sp>
      <p:sp>
        <p:nvSpPr>
          <p:cNvPr id="92163" name="Rectangle 2">
            <a:extLst>
              <a:ext uri="{FF2B5EF4-FFF2-40B4-BE49-F238E27FC236}">
                <a16:creationId xmlns:a16="http://schemas.microsoft.com/office/drawing/2014/main" id="{C434527F-C493-72D8-F4E8-36442CC512E5}"/>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2ACF6216-C415-7178-EE7F-FF61C25CB1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00046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82348-F6AF-2DF0-A88E-2D792138F773}"/>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9615E09B-C9EA-CD9B-E303-EB72A945E8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79</a:t>
            </a:fld>
            <a:endParaRPr lang="en-US" altLang="en-US" sz="1200" b="0">
              <a:solidFill>
                <a:schemeClr val="tx1"/>
              </a:solidFill>
            </a:endParaRPr>
          </a:p>
        </p:txBody>
      </p:sp>
      <p:sp>
        <p:nvSpPr>
          <p:cNvPr id="93187" name="Rectangle 2">
            <a:extLst>
              <a:ext uri="{FF2B5EF4-FFF2-40B4-BE49-F238E27FC236}">
                <a16:creationId xmlns:a16="http://schemas.microsoft.com/office/drawing/2014/main" id="{0AA40A78-8756-37D3-7BA3-649CA6EDB9F2}"/>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1B9626BA-5EC7-BAF3-E27A-77271950D9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90696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9BB84-3964-9D1E-93FC-9BD4B2AB6169}"/>
            </a:ext>
          </a:extLst>
        </p:cNvPr>
        <p:cNvGrpSpPr/>
        <p:nvPr/>
      </p:nvGrpSpPr>
      <p:grpSpPr>
        <a:xfrm>
          <a:off x="0" y="0"/>
          <a:ext cx="0" cy="0"/>
          <a:chOff x="0" y="0"/>
          <a:chExt cx="0" cy="0"/>
        </a:xfrm>
      </p:grpSpPr>
      <p:sp>
        <p:nvSpPr>
          <p:cNvPr id="94210" name="Rectangle 7">
            <a:extLst>
              <a:ext uri="{FF2B5EF4-FFF2-40B4-BE49-F238E27FC236}">
                <a16:creationId xmlns:a16="http://schemas.microsoft.com/office/drawing/2014/main" id="{31F91E98-D2F0-6E8C-2E09-B3E5207DBD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80</a:t>
            </a:fld>
            <a:endParaRPr lang="en-US" altLang="en-US" sz="1200" b="0">
              <a:solidFill>
                <a:schemeClr val="tx1"/>
              </a:solidFill>
            </a:endParaRPr>
          </a:p>
        </p:txBody>
      </p:sp>
      <p:sp>
        <p:nvSpPr>
          <p:cNvPr id="94211" name="Rectangle 2">
            <a:extLst>
              <a:ext uri="{FF2B5EF4-FFF2-40B4-BE49-F238E27FC236}">
                <a16:creationId xmlns:a16="http://schemas.microsoft.com/office/drawing/2014/main" id="{6B0D9251-93BD-9058-79BA-DB2FA518590E}"/>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7A3E6ED3-DA90-4022-2959-C63033EB0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06592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06187-A4B6-015C-07FE-0F0F50E0577B}"/>
            </a:ext>
          </a:extLst>
        </p:cNvPr>
        <p:cNvGrpSpPr/>
        <p:nvPr/>
      </p:nvGrpSpPr>
      <p:grpSpPr>
        <a:xfrm>
          <a:off x="0" y="0"/>
          <a:ext cx="0" cy="0"/>
          <a:chOff x="0" y="0"/>
          <a:chExt cx="0" cy="0"/>
        </a:xfrm>
      </p:grpSpPr>
      <p:sp>
        <p:nvSpPr>
          <p:cNvPr id="95234" name="Rectangle 7">
            <a:extLst>
              <a:ext uri="{FF2B5EF4-FFF2-40B4-BE49-F238E27FC236}">
                <a16:creationId xmlns:a16="http://schemas.microsoft.com/office/drawing/2014/main" id="{578D441C-056F-EF89-165A-578ACB7B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81</a:t>
            </a:fld>
            <a:endParaRPr lang="en-US" altLang="en-US" sz="1200" b="0">
              <a:solidFill>
                <a:schemeClr val="tx1"/>
              </a:solidFill>
            </a:endParaRPr>
          </a:p>
        </p:txBody>
      </p:sp>
      <p:sp>
        <p:nvSpPr>
          <p:cNvPr id="95235" name="Rectangle 2">
            <a:extLst>
              <a:ext uri="{FF2B5EF4-FFF2-40B4-BE49-F238E27FC236}">
                <a16:creationId xmlns:a16="http://schemas.microsoft.com/office/drawing/2014/main" id="{DE36E001-A836-DC9D-D80A-A74F85A1275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2C4D2A6E-485C-556F-6479-7D0EAA5E80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1932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40472-3B39-22F3-F41E-B7D0E993B2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1327E-24F3-0EA7-5523-6BF6F1DB0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04F10-93A7-0E4A-C554-7B293EC18569}"/>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E038BDCE-DAED-7953-3A0A-0E92F42668C8}"/>
              </a:ext>
            </a:extLst>
          </p:cNvPr>
          <p:cNvSpPr>
            <a:spLocks noGrp="1"/>
          </p:cNvSpPr>
          <p:nvPr>
            <p:ph type="sldNum" sz="quarter" idx="10"/>
          </p:nvPr>
        </p:nvSpPr>
        <p:spPr/>
        <p:txBody>
          <a:bodyPr/>
          <a:lstStyle/>
          <a:p>
            <a:fld id="{CDF15FC6-3E4C-4BFC-9F0D-BEB05AF3D7CC}" type="slidenum">
              <a:rPr lang="en-US" smtClean="0"/>
              <a:pPr/>
              <a:t>82</a:t>
            </a:fld>
            <a:endParaRPr lang="en-US"/>
          </a:p>
        </p:txBody>
      </p:sp>
    </p:spTree>
    <p:extLst>
      <p:ext uri="{BB962C8B-B14F-4D97-AF65-F5344CB8AC3E}">
        <p14:creationId xmlns:p14="http://schemas.microsoft.com/office/powerpoint/2010/main" val="2081954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1159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9635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98993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055607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241871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29277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177379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57541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7440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4259"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91413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88588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32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616016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126</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127</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128</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129</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130</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131</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132</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133</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140</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151</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172</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173</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174</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176</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178</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187</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196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197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198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199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204</a:t>
            </a:fld>
            <a:endParaRPr lang="en-US"/>
          </a:p>
        </p:txBody>
      </p:sp>
    </p:spTree>
    <p:extLst>
      <p:ext uri="{BB962C8B-B14F-4D97-AF65-F5344CB8AC3E}">
        <p14:creationId xmlns:p14="http://schemas.microsoft.com/office/powerpoint/2010/main" val="144637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a:t>
            </a:fld>
            <a:endParaRPr lang="en-US"/>
          </a:p>
        </p:txBody>
      </p:sp>
    </p:spTree>
    <p:extLst>
      <p:ext uri="{BB962C8B-B14F-4D97-AF65-F5344CB8AC3E}">
        <p14:creationId xmlns:p14="http://schemas.microsoft.com/office/powerpoint/2010/main" val="3202171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9/22/2025</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22/09/2025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070039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9/22/2025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9/22/2025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9/22/2025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9/22/2025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22/09/2025</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3068303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22/09/2025</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239936734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6"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9/22/2025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7" r:id="rId12"/>
    <p:sldLayoutId id="21474837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4.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3.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hyperlink" Target="http://www.thegeekstuff.com/2010/04/unix-tar-command-examples/" TargetMode="Externa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www.thegeekstuff.com/2010/01/15-practical-unix-linux-top-command-examples/" TargetMode="Externa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hyperlink" Target="https://icts.kuleuven.be/sc/english/research/HPC" TargetMode="Externa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89.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2.png"/></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0.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hyperlink" Target="https://ondemand.hpc.kuleuven.be/"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56.png"/></Relationships>
</file>

<file path=ppt/slides/_rels/slide1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hyperlink" Target="https://docs.vscentrum.be/leuven/services/openondemand.html#jupyter-lab"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1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1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6.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63.xml"/><Relationship Id="rId1" Type="http://schemas.openxmlformats.org/officeDocument/2006/relationships/slideLayout" Target="../slideLayouts/slideLayout31.xml"/><Relationship Id="rId4" Type="http://schemas.openxmlformats.org/officeDocument/2006/relationships/hyperlink" Target="http://www.gnu.org/software/bash/manual/bashref.html#Controlling-the-Prompt"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1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123.png"/><Relationship Id="rId4" Type="http://schemas.openxmlformats.org/officeDocument/2006/relationships/image" Target="../media/image12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31.xml"/><Relationship Id="rId4" Type="http://schemas.openxmlformats.org/officeDocument/2006/relationships/hyperlink" Target="http://www.ondemand.hpc.kuleuven.be/"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2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25.png"/><Relationship Id="rId1" Type="http://schemas.openxmlformats.org/officeDocument/2006/relationships/slideLayout" Target="../slideLayouts/slideLayout21.xml"/></Relationships>
</file>

<file path=ppt/slides/_rels/slide2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56.png"/><Relationship Id="rId1" Type="http://schemas.openxmlformats.org/officeDocument/2006/relationships/slideLayout" Target="../slideLayouts/slideLayout21.xml"/><Relationship Id="rId5" Type="http://schemas.openxmlformats.org/officeDocument/2006/relationships/image" Target="../media/image130.png"/><Relationship Id="rId4" Type="http://schemas.openxmlformats.org/officeDocument/2006/relationships/image" Target="../media/image129.png"/></Relationships>
</file>

<file path=ppt/slides/_rels/slide2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31.png"/><Relationship Id="rId1" Type="http://schemas.openxmlformats.org/officeDocument/2006/relationships/slideLayout" Target="../slideLayouts/slideLayout21.xml"/><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2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214.xml.rels><?xml version="1.0" encoding="UTF-8" standalone="yes"?>
<Relationships xmlns="http://schemas.openxmlformats.org/package/2006/relationships"><Relationship Id="rId3" Type="http://schemas.openxmlformats.org/officeDocument/2006/relationships/hyperlink" Target="https://people.sc.fsu.edu/~jburkardt/data/netcdf/simple_xy.nc" TargetMode="External"/><Relationship Id="rId2" Type="http://schemas.openxmlformats.org/officeDocument/2006/relationships/hyperlink" Target="https://people.sc.fsu.edu/~jburkardt/data/netcdf/netcdf.html" TargetMode="External"/><Relationship Id="rId1" Type="http://schemas.openxmlformats.org/officeDocument/2006/relationships/slideLayout" Target="../slideLayouts/slideLayout21.xml"/><Relationship Id="rId4" Type="http://schemas.openxmlformats.org/officeDocument/2006/relationships/image" Target="../media/image136.png"/></Relationships>
</file>

<file path=ppt/slides/_rels/slide22.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eg"/><Relationship Id="rId1" Type="http://schemas.microsoft.com/office/2007/relationships/media" Target="../media/media1.mpe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www.pathname.com/fh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www.thegeekstuff.com/2009/07/linux-ls-command-example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5.jpe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www.thegeekstuff.com/2009/07/top-5-best-linux-text-editors/"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hyperlink" Target="https://upload.wikimedia.org/wikipedia/commons/d/d2/Learning_the_vi_Editor.pdf"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hyperlink" Target="ftp://ftp.vim.org/pub/vim/doc/book/vimbook-OPL.pdf"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spcBef>
                <a:spcPts val="0"/>
              </a:spcBef>
            </a:pPr>
            <a:r>
              <a:rPr lang="en-US" sz="2100" dirty="0"/>
              <a:t>ICTS KU Leuven</a:t>
            </a:r>
            <a:br>
              <a:rPr lang="en-US" sz="2100" dirty="0"/>
            </a:br>
            <a:r>
              <a:rPr lang="en-US" dirty="0"/>
              <a:t>VSC staff:</a:t>
            </a:r>
            <a:br>
              <a:rPr lang="en-US" dirty="0"/>
            </a:br>
            <a:r>
              <a:rPr lang="en-US" dirty="0"/>
              <a:t>	Mag Selwa</a:t>
            </a:r>
            <a:br>
              <a:rPr lang="en-US" dirty="0"/>
            </a:br>
            <a:r>
              <a:rPr lang="en-US" dirty="0"/>
              <a:t>             Ehsan Moravveji</a:t>
            </a:r>
          </a:p>
          <a:p>
            <a:pPr algn="l">
              <a:spcBef>
                <a:spcPts val="0"/>
              </a:spcBef>
            </a:pPr>
            <a:r>
              <a:rPr lang="en-US"/>
              <a:t>             Wouter </a:t>
            </a:r>
            <a:r>
              <a:rPr lang="en-US" dirty="0"/>
              <a:t>van Assche</a:t>
            </a:r>
            <a:br>
              <a:rPr lang="en-US" dirty="0"/>
            </a:br>
            <a:r>
              <a:rPr lang="en-US" dirty="0"/>
              <a:t>	Geert Jan Bex (</a:t>
            </a:r>
            <a:r>
              <a:rPr lang="en-US" dirty="0" err="1"/>
              <a:t>UHasselt</a:t>
            </a:r>
            <a:r>
              <a:rPr lang="en-US" dirty="0"/>
              <a:t>)</a:t>
            </a:r>
            <a:br>
              <a:rPr lang="en-US" dirty="0"/>
            </a:br>
            <a:r>
              <a:rPr lang="en-US" dirty="0"/>
              <a:t>	Jan Ooghe</a:t>
            </a:r>
          </a:p>
        </p:txBody>
      </p:sp>
      <p:pic>
        <p:nvPicPr>
          <p:cNvPr id="5" name="Picture 4" descr="A qr code with a dinosaur&#10;&#10;AI-generated content may be incorrect.">
            <a:extLst>
              <a:ext uri="{FF2B5EF4-FFF2-40B4-BE49-F238E27FC236}">
                <a16:creationId xmlns:a16="http://schemas.microsoft.com/office/drawing/2014/main" id="{9BD22421-2FEE-F442-D059-2B99085C1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179" y="3789040"/>
            <a:ext cx="2459608" cy="2459608"/>
          </a:xfrm>
          <a:prstGeom prst="rect">
            <a:avLst/>
          </a:prstGeom>
        </p:spPr>
      </p:pic>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401205"/>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a:t>The grep command</a:t>
            </a:r>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latin typeface="+mj-lt"/>
              </a:rPr>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latin typeface="+mj-lt"/>
              </a:rPr>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latin typeface="+mj-lt"/>
              </a:rPr>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latin typeface="+mj-lt"/>
              </a:rPr>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latin typeface="+mj-lt"/>
              </a:rPr>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100</a:t>
            </a:fld>
            <a:endParaRPr lang="nl-NL"/>
          </a:p>
        </p:txBody>
      </p:sp>
    </p:spTree>
    <p:extLst>
      <p:ext uri="{BB962C8B-B14F-4D97-AF65-F5344CB8AC3E}">
        <p14:creationId xmlns:p14="http://schemas.microsoft.com/office/powerpoint/2010/main" val="30651381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wget</a:t>
            </a:r>
            <a:endParaRPr lang="nl-BE" dirty="0"/>
          </a:p>
        </p:txBody>
      </p:sp>
      <p:sp>
        <p:nvSpPr>
          <p:cNvPr id="3" name="Content Placeholder 2"/>
          <p:cNvSpPr>
            <a:spLocks noGrp="1"/>
          </p:cNvSpPr>
          <p:nvPr>
            <p:ph idx="1"/>
          </p:nvPr>
        </p:nvSpPr>
        <p:spPr/>
        <p:txBody>
          <a:bodyPr/>
          <a:lstStyle/>
          <a:p>
            <a:pPr lvl="0"/>
            <a:r>
              <a:rPr lang="en-US" dirty="0"/>
              <a:t>Instead of downloading files from your browser, 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-r -np http://www.xml.com/ldd/chapter/book/</a:t>
            </a:r>
            <a:br>
              <a:rPr lang="en-US" sz="1800" dirty="0">
                <a:latin typeface="Courier New" pitchFamily="49" charset="0"/>
                <a:cs typeface="Courier New" pitchFamily="49" charset="0"/>
              </a:rPr>
            </a:br>
            <a:r>
              <a:rPr lang="en-US" sz="2000" dirty="0">
                <a:latin typeface="Arial" pitchFamily="34" charset="0"/>
                <a:cs typeface="Arial" pitchFamily="34" charset="0"/>
              </a:rPr>
              <a:t>Recursively downloads an on-line book for off-line access.</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err="1">
                <a:latin typeface="Arial" pitchFamily="34" charset="0"/>
                <a:cs typeface="Arial" pitchFamily="34" charset="0"/>
              </a:rPr>
              <a:t>np</a:t>
            </a:r>
            <a:r>
              <a:rPr lang="en-US" sz="2000" dirty="0">
                <a:latin typeface="Arial" pitchFamily="34" charset="0"/>
                <a:cs typeface="Arial" pitchFamily="34" charset="0"/>
              </a:rPr>
              <a:t>: "no-parent". Only follows links in the current directory.</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2500766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2243138" y="311226"/>
            <a:ext cx="7920000" cy="45704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kern="1200" dirty="0">
                <a:cs typeface="Arial" pitchFamily="34" charset="0"/>
              </a:rPr>
              <a:t>Measuring disk usage</a:t>
            </a:r>
          </a:p>
        </p:txBody>
      </p:sp>
      <p:sp>
        <p:nvSpPr>
          <p:cNvPr id="3" name="Tijdelijke aanduiding voor inhoud 2"/>
          <p:cNvSpPr txBox="1">
            <a:spLocks noGrp="1"/>
          </p:cNvSpPr>
          <p:nvPr>
            <p:ph idx="1"/>
          </p:nvPr>
        </p:nvSpPr>
        <p:spPr>
          <a:xfrm>
            <a:off x="479376" y="1440000"/>
            <a:ext cx="10801200" cy="30603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354013" indent="-354013"/>
            <a:r>
              <a:rPr lang="en-US" sz="2600" dirty="0">
                <a:latin typeface="Courier New" pitchFamily="49" charset="0"/>
                <a:cs typeface="Courier New" pitchFamily="49" charset="0"/>
              </a:rPr>
              <a:t>$</a:t>
            </a:r>
            <a:r>
              <a:rPr lang="pl-PL" sz="2600" dirty="0">
                <a:latin typeface="Courier New" pitchFamily="49" charset="0"/>
                <a:cs typeface="Courier New" pitchFamily="49" charset="0"/>
              </a:rPr>
              <a:t> </a:t>
            </a:r>
            <a:r>
              <a:rPr lang="en-US" sz="2600" dirty="0">
                <a:latin typeface="Courier New" pitchFamily="49" charset="0"/>
                <a:cs typeface="Courier New" pitchFamily="49" charset="0"/>
              </a:rPr>
              <a:t>du -h &lt;file&gt; </a:t>
            </a:r>
            <a:br>
              <a:rPr lang="en-US" sz="2600" b="1" dirty="0">
                <a:latin typeface="Arial" pitchFamily="34" charset="0"/>
                <a:cs typeface="Arial" pitchFamily="34" charset="0"/>
              </a:rPr>
            </a:br>
            <a:r>
              <a:rPr lang="en-US" sz="2600" dirty="0">
                <a:latin typeface="Arial" pitchFamily="34" charset="0"/>
                <a:cs typeface="Arial" pitchFamily="34" charset="0"/>
              </a:rPr>
              <a:t>-h: returns size on disk of the given file, in </a:t>
            </a:r>
            <a:r>
              <a:rPr lang="en-US" sz="2600" u="sng" dirty="0">
                <a:latin typeface="Arial" pitchFamily="34" charset="0"/>
                <a:cs typeface="Arial" pitchFamily="34" charset="0"/>
              </a:rPr>
              <a:t>h</a:t>
            </a:r>
            <a:r>
              <a:rPr lang="en-US" sz="2600" dirty="0">
                <a:latin typeface="Arial" pitchFamily="34" charset="0"/>
                <a:cs typeface="Arial" pitchFamily="34" charset="0"/>
              </a:rPr>
              <a:t>uman readable format: K (kilobytes), M (megabytes) or G (gigabytes), </a:t>
            </a:r>
            <a:br>
              <a:rPr lang="en-US" sz="2600" dirty="0">
                <a:latin typeface="Arial" pitchFamily="34" charset="0"/>
                <a:cs typeface="Arial" pitchFamily="34" charset="0"/>
              </a:rPr>
            </a:br>
            <a:r>
              <a:rPr lang="en-US" sz="2600" dirty="0">
                <a:latin typeface="Arial" pitchFamily="34" charset="0"/>
                <a:cs typeface="Arial" pitchFamily="34" charset="0"/>
              </a:rPr>
              <a:t>Without -h, du returns the raw number of disk blocks used by the file (hard to read).</a:t>
            </a:r>
            <a:br>
              <a:rPr lang="en-US" sz="2600" dirty="0">
                <a:latin typeface="Arial" pitchFamily="34" charset="0"/>
                <a:cs typeface="Arial" pitchFamily="34" charset="0"/>
              </a:rPr>
            </a:br>
            <a:r>
              <a:rPr lang="en-US" sz="2600" dirty="0">
                <a:latin typeface="Arial" pitchFamily="34" charset="0"/>
                <a:cs typeface="Arial" pitchFamily="34" charset="0"/>
              </a:rPr>
              <a:t>Note that the -h option only exists in GNU </a:t>
            </a:r>
            <a:r>
              <a:rPr lang="en-US" sz="2600" dirty="0" err="1">
                <a:latin typeface="Arial" pitchFamily="34" charset="0"/>
                <a:cs typeface="Arial" pitchFamily="34" charset="0"/>
              </a:rPr>
              <a:t>du.</a:t>
            </a:r>
            <a:endParaRPr lang="en-US" sz="2600" dirty="0">
              <a:latin typeface="Arial" pitchFamily="34" charset="0"/>
              <a:cs typeface="Arial" pitchFamily="34" charset="0"/>
            </a:endParaRPr>
          </a:p>
          <a:p>
            <a:pPr marL="354013" indent="-354013"/>
            <a:r>
              <a:rPr lang="en-US" sz="2600" dirty="0">
                <a:latin typeface="Courier New" pitchFamily="49" charset="0"/>
                <a:cs typeface="Courier New" pitchFamily="49" charset="0"/>
              </a:rPr>
              <a:t>$</a:t>
            </a:r>
            <a:r>
              <a:rPr lang="pl-PL" sz="2600" dirty="0">
                <a:latin typeface="Courier New" pitchFamily="49" charset="0"/>
                <a:cs typeface="Courier New" pitchFamily="49" charset="0"/>
              </a:rPr>
              <a:t> </a:t>
            </a:r>
            <a:r>
              <a:rPr lang="en-US" sz="2600" dirty="0">
                <a:latin typeface="Courier New" pitchFamily="49" charset="0"/>
                <a:cs typeface="Courier New" pitchFamily="49" charset="0"/>
              </a:rPr>
              <a:t>du -</a:t>
            </a:r>
            <a:r>
              <a:rPr lang="en-US" sz="2600" dirty="0" err="1">
                <a:latin typeface="Courier New" pitchFamily="49" charset="0"/>
                <a:cs typeface="Courier New" pitchFamily="49" charset="0"/>
              </a:rPr>
              <a:t>sh</a:t>
            </a:r>
            <a:r>
              <a:rPr lang="en-US" sz="2600" dirty="0">
                <a:latin typeface="Courier New" pitchFamily="49" charset="0"/>
                <a:cs typeface="Courier New" pitchFamily="49" charset="0"/>
              </a:rPr>
              <a:t> &lt;dir&gt;</a:t>
            </a:r>
            <a:br>
              <a:rPr lang="en-US" sz="2600" dirty="0">
                <a:latin typeface="Arial" pitchFamily="34" charset="0"/>
                <a:cs typeface="Arial" pitchFamily="34" charset="0"/>
              </a:rPr>
            </a:br>
            <a:r>
              <a:rPr lang="en-US" sz="2600" dirty="0">
                <a:latin typeface="Arial" pitchFamily="34" charset="0"/>
                <a:cs typeface="Arial" pitchFamily="34" charset="0"/>
              </a:rPr>
              <a:t>-s: returns the </a:t>
            </a:r>
            <a:r>
              <a:rPr lang="en-US" sz="2600" u="sng" dirty="0">
                <a:latin typeface="Arial" pitchFamily="34" charset="0"/>
                <a:cs typeface="Arial" pitchFamily="34" charset="0"/>
              </a:rPr>
              <a:t>s</a:t>
            </a:r>
            <a:r>
              <a:rPr lang="en-US" sz="2600" dirty="0">
                <a:latin typeface="Arial" pitchFamily="34" charset="0"/>
                <a:cs typeface="Arial" pitchFamily="34" charset="0"/>
              </a:rPr>
              <a:t>um of disk usage of all the files in the given directory.</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88600649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dirty="0"/>
              <a:t>File Archiving: tar</a:t>
            </a:r>
          </a:p>
        </p:txBody>
      </p:sp>
      <p:sp>
        <p:nvSpPr>
          <p:cNvPr id="48131" name="Rectangle 3"/>
          <p:cNvSpPr>
            <a:spLocks noGrp="1" noChangeArrowheads="1"/>
          </p:cNvSpPr>
          <p:nvPr>
            <p:ph type="body" idx="1"/>
          </p:nvPr>
        </p:nvSpPr>
        <p:spPr/>
        <p:txBody>
          <a:bodyPr/>
          <a:lstStyle/>
          <a:p>
            <a:pPr eaLnBrk="1" hangingPunct="1"/>
            <a:r>
              <a:rPr lang="en-US" sz="2400" dirty="0"/>
              <a:t>Saves and restores multiple files to/from a single file. Directories followed recursively.</a:t>
            </a:r>
          </a:p>
          <a:p>
            <a:pPr eaLnBrk="1" hangingPunct="1"/>
            <a:r>
              <a:rPr lang="en-US" sz="2400" dirty="0"/>
              <a:t>Format: </a:t>
            </a:r>
          </a:p>
          <a:p>
            <a:pPr lvl="1" eaLnBrk="1" hangingPunct="1"/>
            <a:r>
              <a:rPr lang="en-US" sz="2400" dirty="0">
                <a:latin typeface="Courier New" pitchFamily="49" charset="0"/>
                <a:cs typeface="Courier New" pitchFamily="49" charset="0"/>
              </a:rPr>
              <a:t>$ tar [options] [</a:t>
            </a:r>
            <a:r>
              <a:rPr lang="en-US" sz="2400" dirty="0" err="1">
                <a:latin typeface="Courier New" pitchFamily="49" charset="0"/>
                <a:cs typeface="Courier New" pitchFamily="49" charset="0"/>
              </a:rPr>
              <a:t>options_values</a:t>
            </a:r>
            <a:r>
              <a:rPr lang="en-US" sz="2400" dirty="0">
                <a:latin typeface="Courier New" pitchFamily="49" charset="0"/>
                <a:cs typeface="Courier New" pitchFamily="49" charset="0"/>
              </a:rPr>
              <a:t>] [files]</a:t>
            </a:r>
          </a:p>
          <a:p>
            <a:pPr lvl="1"/>
            <a:endParaRPr lang="en-US" sz="2400" dirty="0"/>
          </a:p>
          <a:p>
            <a:pPr lvl="1"/>
            <a:r>
              <a:rPr lang="en-US" sz="2400" dirty="0"/>
              <a:t>c – create a new archive</a:t>
            </a:r>
          </a:p>
          <a:p>
            <a:pPr lvl="1"/>
            <a:r>
              <a:rPr lang="en-US" sz="2400" dirty="0"/>
              <a:t>v – verbosely list files which are processed.</a:t>
            </a:r>
          </a:p>
          <a:p>
            <a:pPr lvl="1"/>
            <a:r>
              <a:rPr lang="en-US" sz="2400" dirty="0"/>
              <a:t>f – following is the archive file name</a:t>
            </a:r>
          </a:p>
          <a:p>
            <a:pPr lvl="1"/>
            <a:r>
              <a:rPr lang="en-US" sz="2400" dirty="0"/>
              <a:t>z – filter the archive through </a:t>
            </a:r>
            <a:r>
              <a:rPr lang="en-US" sz="2400" dirty="0" err="1"/>
              <a:t>gzip</a:t>
            </a:r>
            <a:r>
              <a:rPr lang="pl-PL" sz="2400" dirty="0"/>
              <a:t> (</a:t>
            </a:r>
            <a:r>
              <a:rPr lang="pl-PL" sz="2400" dirty="0" err="1"/>
              <a:t>compress</a:t>
            </a:r>
            <a:r>
              <a:rPr lang="pl-PL" sz="2400" dirty="0"/>
              <a:t>)</a:t>
            </a:r>
            <a:endParaRPr lang="en-US" sz="2400" dirty="0"/>
          </a:p>
          <a:p>
            <a:pPr lvl="1"/>
            <a:r>
              <a:rPr lang="en-US" sz="2400" dirty="0"/>
              <a:t>x – extract files from archive</a:t>
            </a:r>
            <a:endParaRPr lang="pl-PL" sz="2400" dirty="0"/>
          </a:p>
          <a:p>
            <a:pPr lvl="1"/>
            <a:r>
              <a:rPr lang="pl-PL" sz="2400" dirty="0"/>
              <a:t>j - </a:t>
            </a:r>
            <a:r>
              <a:rPr lang="en-US" sz="2400" dirty="0"/>
              <a:t>filter the archive through </a:t>
            </a:r>
            <a:r>
              <a:rPr lang="pl-PL" sz="2400" dirty="0"/>
              <a:t>b</a:t>
            </a:r>
            <a:r>
              <a:rPr lang="en-US" sz="2400" dirty="0"/>
              <a:t>zip</a:t>
            </a:r>
            <a:r>
              <a:rPr lang="pl-PL" sz="2400" dirty="0"/>
              <a:t> (</a:t>
            </a:r>
            <a:r>
              <a:rPr lang="pl-PL" sz="2400" dirty="0" err="1"/>
              <a:t>compress</a:t>
            </a:r>
            <a:r>
              <a:rPr lang="pl-PL" sz="2400" dirty="0"/>
              <a:t>)</a:t>
            </a:r>
            <a:endParaRPr lang="en-US" sz="2400" dirty="0"/>
          </a:p>
          <a:p>
            <a:pPr lvl="1"/>
            <a:endParaRPr lang="en-US" sz="2400" dirty="0"/>
          </a:p>
          <a:p>
            <a:pPr lvl="1"/>
            <a:endParaRPr lang="en-US" sz="2400" dirty="0"/>
          </a:p>
          <a:p>
            <a:pPr lvl="1" eaLnBrk="1" hangingPunct="1"/>
            <a:endParaRPr lang="en-US" sz="2400" b="1"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6010173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Archiving: tar</a:t>
            </a:r>
          </a:p>
        </p:txBody>
      </p:sp>
      <p:sp>
        <p:nvSpPr>
          <p:cNvPr id="3" name="Content Placeholder 2"/>
          <p:cNvSpPr>
            <a:spLocks noGrp="1"/>
          </p:cNvSpPr>
          <p:nvPr>
            <p:ph idx="1"/>
          </p:nvPr>
        </p:nvSpPr>
        <p:spPr/>
        <p:txBody>
          <a:bodyPr/>
          <a:lstStyle/>
          <a:p>
            <a:r>
              <a:rPr lang="en-US" sz="2400" dirty="0"/>
              <a:t>Examples:</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cvf</a:t>
            </a:r>
            <a:r>
              <a:rPr lang="en-US" sz="2400" dirty="0">
                <a:latin typeface="Courier New" pitchFamily="49" charset="0"/>
                <a:cs typeface="Courier New" pitchFamily="49" charset="0"/>
              </a:rPr>
              <a:t> [FILE] [ITEM]</a:t>
            </a:r>
            <a:r>
              <a:rPr lang="en-US" sz="2400" b="1" dirty="0"/>
              <a:t> </a:t>
            </a:r>
            <a:r>
              <a:rPr lang="en-US" sz="2400" dirty="0"/>
              <a:t>	Backup the specified item(s)</a:t>
            </a:r>
          </a:p>
          <a:p>
            <a:pPr marL="457200" lvl="1" indent="0">
              <a:buNone/>
            </a:pPr>
            <a:r>
              <a:rPr lang="en-US" sz="2400" b="1" dirty="0">
                <a:latin typeface="Courier New" pitchFamily="49" charset="0"/>
                <a:cs typeface="Courier New" pitchFamily="49" charset="0"/>
              </a:rPr>
              <a:t> </a:t>
            </a: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pl-PL" sz="2400" dirty="0">
                <a:latin typeface="Courier New" pitchFamily="49" charset="0"/>
                <a:cs typeface="Courier New" pitchFamily="49" charset="0"/>
              </a:rPr>
              <a:t>-</a:t>
            </a:r>
            <a:r>
              <a:rPr lang="en-US" sz="2400" dirty="0" err="1">
                <a:latin typeface="Courier New" pitchFamily="49" charset="0"/>
                <a:cs typeface="Courier New" pitchFamily="49" charset="0"/>
              </a:rPr>
              <a:t>cvf</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tmp</a:t>
            </a:r>
            <a:r>
              <a:rPr lang="en-US" sz="2400" dirty="0">
                <a:latin typeface="Courier New" pitchFamily="49" charset="0"/>
                <a:cs typeface="Courier New" pitchFamily="49" charset="0"/>
              </a:rPr>
              <a:t>/backup.tar ~/data ~/test </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czvf</a:t>
            </a:r>
            <a:r>
              <a:rPr lang="en-US" sz="2400" dirty="0">
                <a:latin typeface="Courier New" pitchFamily="49" charset="0"/>
                <a:cs typeface="Courier New" pitchFamily="49" charset="0"/>
              </a:rPr>
              <a:t> [FILE] [ITEM] </a:t>
            </a:r>
            <a:r>
              <a:rPr lang="en-US" sz="2400" dirty="0"/>
              <a:t>	Compress the archive to save space 	</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xvf</a:t>
            </a:r>
            <a:r>
              <a:rPr lang="en-US" sz="2400" dirty="0">
                <a:latin typeface="Courier New" pitchFamily="49" charset="0"/>
                <a:cs typeface="Courier New" pitchFamily="49" charset="0"/>
              </a:rPr>
              <a:t> [FILE] [ITEM] </a:t>
            </a:r>
            <a:r>
              <a:rPr lang="en-US" sz="2400" dirty="0"/>
              <a:t>	Restore the specified item(s) </a:t>
            </a:r>
            <a:r>
              <a:rPr lang="en-US" sz="2400" b="1" dirty="0">
                <a:latin typeface="Courier New" pitchFamily="49" charset="0"/>
                <a:cs typeface="Courier New" pitchFamily="49" charset="0"/>
              </a:rPr>
              <a:t>$tar -</a:t>
            </a:r>
            <a:r>
              <a:rPr lang="en-US" sz="2400" b="1" dirty="0" err="1">
                <a:latin typeface="Courier New" pitchFamily="49" charset="0"/>
                <a:cs typeface="Courier New" pitchFamily="49" charset="0"/>
              </a:rPr>
              <a:t>xvf</a:t>
            </a:r>
            <a:r>
              <a:rPr lang="en-US" sz="2400" b="1" dirty="0">
                <a:latin typeface="Courier New" pitchFamily="49" charset="0"/>
                <a:cs typeface="Courier New" pitchFamily="49" charset="0"/>
              </a:rPr>
              <a:t> backup.tar</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tf</a:t>
            </a:r>
            <a:r>
              <a:rPr lang="en-US" sz="2400" dirty="0">
                <a:latin typeface="Courier New" pitchFamily="49" charset="0"/>
                <a:cs typeface="Courier New" pitchFamily="49" charset="0"/>
              </a:rPr>
              <a:t> [FILE] </a:t>
            </a:r>
            <a:r>
              <a:rPr lang="en-US" sz="2400" dirty="0"/>
              <a:t>	List all files in the specified archive </a:t>
            </a:r>
            <a:r>
              <a:rPr lang="en-US" sz="2400" b="1" dirty="0">
                <a:latin typeface="Courier New" pitchFamily="49" charset="0"/>
                <a:cs typeface="Courier New" pitchFamily="49" charset="0"/>
              </a:rPr>
              <a:t> </a:t>
            </a:r>
            <a:endParaRPr lang="pl-PL" sz="2400" b="1" dirty="0">
              <a:latin typeface="Courier New" pitchFamily="49" charset="0"/>
              <a:cs typeface="Courier New" pitchFamily="49" charset="0"/>
            </a:endParaRPr>
          </a:p>
          <a:p>
            <a:pPr marL="359637" lvl="1" indent="0">
              <a:buNone/>
            </a:pPr>
            <a:r>
              <a:rPr lang="pl-PL" sz="2400" b="1" dirty="0">
                <a:latin typeface="Courier New" pitchFamily="49" charset="0"/>
                <a:cs typeface="Courier New" pitchFamily="49" charset="0"/>
              </a:rPr>
              <a:t>  </a:t>
            </a:r>
            <a:r>
              <a:rPr lang="pl-PL" sz="2400" dirty="0" err="1">
                <a:latin typeface="+mn-lt"/>
                <a:cs typeface="Courier New" pitchFamily="49" charset="0"/>
              </a:rPr>
              <a:t>e.g</a:t>
            </a:r>
            <a:r>
              <a:rPr lang="pl-PL" sz="2400" dirty="0">
                <a:latin typeface="+mn-lt"/>
                <a:cs typeface="Courier New" pitchFamily="49" charset="0"/>
              </a:rPr>
              <a:t>. </a:t>
            </a: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tf</a:t>
            </a:r>
            <a:r>
              <a:rPr lang="en-US" sz="2400" dirty="0">
                <a:latin typeface="Courier New" pitchFamily="49" charset="0"/>
                <a:cs typeface="Courier New" pitchFamily="49" charset="0"/>
              </a:rPr>
              <a:t> backup.tar</a:t>
            </a:r>
            <a:endParaRPr lang="en-US" sz="2400" dirty="0"/>
          </a:p>
          <a:p>
            <a:r>
              <a:rPr lang="en-US" sz="2400" dirty="0">
                <a:hlinkClick r:id="rId2"/>
              </a:rPr>
              <a:t>http://www.thegeekstuff.com/2010/04/unix-tar-command-examples/</a:t>
            </a:r>
            <a:endParaRPr lang="en-US" sz="2400" dirty="0"/>
          </a:p>
          <a:p>
            <a:endParaRPr lang="en-US"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30765750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t>File Compression: gzip</a:t>
            </a:r>
          </a:p>
        </p:txBody>
      </p:sp>
      <p:sp>
        <p:nvSpPr>
          <p:cNvPr id="49155" name="Rectangle 3"/>
          <p:cNvSpPr>
            <a:spLocks noGrp="1" noChangeArrowheads="1"/>
          </p:cNvSpPr>
          <p:nvPr>
            <p:ph type="body" idx="1"/>
          </p:nvPr>
        </p:nvSpPr>
        <p:spPr/>
        <p:txBody>
          <a:bodyPr/>
          <a:lstStyle/>
          <a:p>
            <a:pPr eaLnBrk="1" hangingPunct="1"/>
            <a:r>
              <a:rPr lang="en-US" sz="2400" dirty="0"/>
              <a:t>Compressing files: </a:t>
            </a:r>
            <a:r>
              <a:rPr lang="en-US" sz="2400" dirty="0" err="1">
                <a:latin typeface="Courier New" panose="02070309020205020404" pitchFamily="49" charset="0"/>
                <a:cs typeface="Courier New" panose="02070309020205020404" pitchFamily="49" charset="0"/>
              </a:rPr>
              <a:t>gzip</a:t>
            </a:r>
            <a:r>
              <a:rPr lang="en-US" sz="2400" dirty="0">
                <a:latin typeface="Courier New" pitchFamily="49" charset="0"/>
                <a:cs typeface="Courier New" pitchFamily="49" charset="0"/>
              </a:rPr>
              <a:t> filename</a:t>
            </a:r>
            <a:r>
              <a:rPr lang="pl-PL" sz="2400" dirty="0">
                <a:latin typeface="Courier New" pitchFamily="49" charset="0"/>
                <a:cs typeface="Courier New" pitchFamily="49" charset="0"/>
              </a:rPr>
              <a:t> </a:t>
            </a:r>
            <a:r>
              <a:rPr lang="pl-PL" sz="2400" dirty="0" err="1">
                <a:latin typeface="+mn-lt"/>
                <a:cs typeface="Courier New" pitchFamily="49" charset="0"/>
              </a:rPr>
              <a:t>or</a:t>
            </a:r>
            <a:r>
              <a:rPr lang="pl-PL" sz="2400" dirty="0">
                <a:latin typeface="Courier New" pitchFamily="49" charset="0"/>
                <a:cs typeface="Courier New" pitchFamily="49" charset="0"/>
              </a:rPr>
              <a:t> bzip2 </a:t>
            </a:r>
            <a:r>
              <a:rPr lang="pl-PL" sz="2400" dirty="0" err="1">
                <a:latin typeface="Courier New" pitchFamily="49" charset="0"/>
                <a:cs typeface="Courier New" pitchFamily="49" charset="0"/>
              </a:rPr>
              <a:t>filename</a:t>
            </a:r>
            <a:endParaRPr lang="en-US" sz="2400" dirty="0">
              <a:latin typeface="Courier New" pitchFamily="49" charset="0"/>
              <a:cs typeface="Courier New" pitchFamily="49" charset="0"/>
            </a:endParaRPr>
          </a:p>
          <a:p>
            <a:pPr lvl="1" eaLnBrk="1" hangingPunct="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gzip</a:t>
            </a:r>
            <a:r>
              <a:rPr lang="en-US" sz="2400" dirty="0">
                <a:latin typeface="Courier New" pitchFamily="49" charset="0"/>
                <a:cs typeface="Courier New" pitchFamily="49" charset="0"/>
              </a:rPr>
              <a:t> backup.tar</a:t>
            </a:r>
            <a:endParaRPr lang="pl-PL" sz="2400" dirty="0">
              <a:latin typeface="Courier New" pitchFamily="49" charset="0"/>
              <a:cs typeface="Courier New" pitchFamily="49" charset="0"/>
            </a:endParaRPr>
          </a:p>
          <a:p>
            <a:pPr lvl="1"/>
            <a:r>
              <a:rPr lang="en-US" sz="2400" dirty="0">
                <a:latin typeface="Courier New" pitchFamily="49" charset="0"/>
                <a:cs typeface="Courier New" pitchFamily="49" charset="0"/>
              </a:rPr>
              <a:t>$ </a:t>
            </a:r>
            <a:r>
              <a:rPr lang="pl-PL" sz="2400" dirty="0">
                <a:latin typeface="Courier New" pitchFamily="49" charset="0"/>
                <a:cs typeface="Courier New" pitchFamily="49" charset="0"/>
              </a:rPr>
              <a:t>bzip2</a:t>
            </a:r>
            <a:r>
              <a:rPr lang="en-US" sz="2400" dirty="0">
                <a:latin typeface="Courier New" pitchFamily="49" charset="0"/>
                <a:cs typeface="Courier New" pitchFamily="49" charset="0"/>
              </a:rPr>
              <a:t> backup.tar</a:t>
            </a:r>
          </a:p>
          <a:p>
            <a:pPr lvl="1">
              <a:buNone/>
            </a:pPr>
            <a:r>
              <a:rPr lang="en-US" sz="2400" dirty="0"/>
              <a:t>The resulted file is backup.tar.gz</a:t>
            </a:r>
            <a:r>
              <a:rPr lang="pl-PL" sz="2400" dirty="0"/>
              <a:t>/</a:t>
            </a:r>
            <a:r>
              <a:rPr lang="en-US" sz="2400" dirty="0"/>
              <a:t> backup.tar.</a:t>
            </a:r>
            <a:r>
              <a:rPr lang="pl-PL" sz="2400" dirty="0"/>
              <a:t>bz2</a:t>
            </a:r>
            <a:endParaRPr lang="en-US" sz="2400" dirty="0"/>
          </a:p>
          <a:p>
            <a:r>
              <a:rPr lang="en-US" sz="2400" dirty="0"/>
              <a:t>Uncompressing files: </a:t>
            </a:r>
            <a:r>
              <a:rPr lang="en-US" sz="2400" dirty="0" err="1">
                <a:latin typeface="Courier New" panose="02070309020205020404" pitchFamily="49" charset="0"/>
                <a:cs typeface="Courier New" panose="02070309020205020404" pitchFamily="49" charset="0"/>
              </a:rPr>
              <a:t>gzip</a:t>
            </a:r>
            <a:r>
              <a:rPr lang="en-US" sz="2400" dirty="0">
                <a:latin typeface="Courier New" panose="02070309020205020404" pitchFamily="49" charset="0"/>
                <a:cs typeface="Courier New" panose="02070309020205020404" pitchFamily="49" charset="0"/>
              </a:rPr>
              <a:t> </a:t>
            </a:r>
            <a:r>
              <a:rPr lang="pl-PL" sz="2400" dirty="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d filename.gz</a:t>
            </a:r>
            <a:r>
              <a:rPr lang="pl-PL" sz="2400" dirty="0">
                <a:latin typeface="Courier New" panose="02070309020205020404" pitchFamily="49" charset="0"/>
                <a:cs typeface="Courier New" panose="02070309020205020404" pitchFamily="49" charset="0"/>
              </a:rPr>
              <a:t> </a:t>
            </a:r>
            <a:r>
              <a:rPr lang="pl-PL" sz="2400" dirty="0" err="1">
                <a:cs typeface="Courier New" pitchFamily="49" charset="0"/>
              </a:rPr>
              <a:t>or</a:t>
            </a:r>
            <a:r>
              <a:rPr lang="pl-PL" sz="2400" dirty="0">
                <a:latin typeface="Courier New" pitchFamily="49" charset="0"/>
                <a:cs typeface="Courier New" pitchFamily="49" charset="0"/>
              </a:rPr>
              <a:t> bzip2 –d filename.bz2</a:t>
            </a:r>
            <a:endParaRPr lang="en-US" sz="2400" dirty="0">
              <a:latin typeface="Courier New" pitchFamily="49" charset="0"/>
              <a:cs typeface="Courier New" pitchFamily="49" charset="0"/>
            </a:endParaRPr>
          </a:p>
          <a:p>
            <a:pPr lvl="1" eaLnBrk="1" hangingPunct="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gzip</a:t>
            </a:r>
            <a:r>
              <a:rPr lang="en-US" sz="2400" dirty="0">
                <a:latin typeface="Courier New" pitchFamily="49" charset="0"/>
                <a:cs typeface="Courier New" pitchFamily="49" charset="0"/>
              </a:rPr>
              <a:t> –d backup.tar.gz</a:t>
            </a:r>
            <a:endParaRPr lang="pl-PL" sz="2400" dirty="0">
              <a:latin typeface="Courier New" pitchFamily="49" charset="0"/>
              <a:cs typeface="Courier New" pitchFamily="49" charset="0"/>
            </a:endParaRPr>
          </a:p>
          <a:p>
            <a:pPr lvl="1"/>
            <a:r>
              <a:rPr lang="en-US" sz="2400" dirty="0">
                <a:latin typeface="Courier New" pitchFamily="49" charset="0"/>
                <a:cs typeface="Courier New" pitchFamily="49" charset="0"/>
              </a:rPr>
              <a:t>$ </a:t>
            </a:r>
            <a:r>
              <a:rPr lang="pl-PL" sz="2400" dirty="0">
                <a:latin typeface="Courier New" pitchFamily="49" charset="0"/>
                <a:cs typeface="Courier New" pitchFamily="49" charset="0"/>
              </a:rPr>
              <a:t>bzip2</a:t>
            </a:r>
            <a:r>
              <a:rPr lang="en-US" sz="2400" dirty="0">
                <a:latin typeface="Courier New" pitchFamily="49" charset="0"/>
                <a:cs typeface="Courier New" pitchFamily="49" charset="0"/>
              </a:rPr>
              <a:t> –d backup.tar.</a:t>
            </a:r>
            <a:r>
              <a:rPr lang="pl-PL" sz="2400" dirty="0">
                <a:latin typeface="Courier New" pitchFamily="49" charset="0"/>
                <a:cs typeface="Courier New" pitchFamily="49" charset="0"/>
              </a:rPr>
              <a:t>bz2</a:t>
            </a:r>
            <a:endParaRPr lang="en-US" sz="2400" dirty="0">
              <a:latin typeface="Courier New" pitchFamily="49" charset="0"/>
              <a:cs typeface="Courier New" pitchFamily="49" charset="0"/>
            </a:endParaRPr>
          </a:p>
          <a:p>
            <a:pPr lvl="1" eaLnBrk="1" hangingPunct="1">
              <a:buFont typeface="Wingdings" pitchFamily="2" charset="2"/>
              <a:buNone/>
            </a:pPr>
            <a:r>
              <a:rPr lang="en-US" sz="2400" dirty="0"/>
              <a:t>The uncompressed file is backup.tar</a:t>
            </a:r>
          </a:p>
          <a:p>
            <a:pPr marL="457200" lvl="1" indent="0">
              <a:buNone/>
            </a:pPr>
            <a:endParaRPr lang="en-US" sz="2400" b="1"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6426713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106</a:t>
            </a:fld>
            <a:endParaRPr lang="en-US" altLang="zh-TW"/>
          </a:p>
        </p:txBody>
      </p:sp>
      <p:sp>
        <p:nvSpPr>
          <p:cNvPr id="1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solidFill>
                  <a:schemeClr val="tx1"/>
                </a:solidFill>
              </a:rPr>
              <a:t>File access </a:t>
            </a:r>
            <a:r>
              <a:rPr lang="nl-BE" dirty="0" err="1">
                <a:solidFill>
                  <a:schemeClr val="tx1"/>
                </a:solidFill>
              </a:rPr>
              <a:t>rights</a:t>
            </a:r>
            <a:endParaRPr lang="en-US" dirty="0">
              <a:solidFill>
                <a:schemeClr val="tx1"/>
              </a:solidFill>
            </a:endParaRPr>
          </a:p>
        </p:txBody>
      </p:sp>
      <p:sp>
        <p:nvSpPr>
          <p:cNvPr id="12" name="Content Placeholder 5"/>
          <p:cNvSpPr txBox="1">
            <a:spLocks/>
          </p:cNvSpPr>
          <p:nvPr/>
        </p:nvSpPr>
        <p:spPr>
          <a:xfrm>
            <a:off x="695400" y="1349999"/>
            <a:ext cx="9702600" cy="4428000"/>
          </a:xfrm>
          <a:prstGeom prst="rect">
            <a:avLst/>
          </a:prstGeom>
        </p:spPr>
        <p:txBody>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l-PL" dirty="0">
                <a:solidFill>
                  <a:schemeClr val="tx1"/>
                </a:solidFill>
              </a:rPr>
              <a:t>Linux File Access Privilege</a:t>
            </a:r>
            <a:endParaRPr lang="en-US" b="1" dirty="0">
              <a:solidFill>
                <a:schemeClr val="tx1"/>
              </a:solidFill>
            </a:endParaRPr>
          </a:p>
          <a:p>
            <a:r>
              <a:rPr lang="en-US" dirty="0">
                <a:solidFill>
                  <a:schemeClr val="tx1"/>
                </a:solidFill>
              </a:rPr>
              <a:t>Linux is a multiuser system, the files of all users are stored in a single file structure</a:t>
            </a:r>
          </a:p>
          <a:p>
            <a:r>
              <a:rPr lang="en-US" dirty="0">
                <a:solidFill>
                  <a:schemeClr val="tx1"/>
                </a:solidFill>
              </a:rPr>
              <a:t>Mechanism is required to restrict one user to access the files of another user, if he is not supposed to</a:t>
            </a:r>
          </a:p>
          <a:p>
            <a:r>
              <a:rPr lang="en-US" dirty="0">
                <a:solidFill>
                  <a:schemeClr val="tx1"/>
                </a:solidFill>
              </a:rPr>
              <a:t>User can impose access permission to each file to restrict its access</a:t>
            </a:r>
          </a:p>
          <a:p>
            <a:r>
              <a:rPr lang="en-US" dirty="0">
                <a:solidFill>
                  <a:schemeClr val="tx1"/>
                </a:solidFill>
              </a:rPr>
              <a:t>The term “access permission” refers to</a:t>
            </a:r>
          </a:p>
          <a:p>
            <a:pPr lvl="1"/>
            <a:r>
              <a:rPr lang="en-US" dirty="0">
                <a:solidFill>
                  <a:schemeClr val="tx1"/>
                </a:solidFill>
              </a:rPr>
              <a:t>read permission</a:t>
            </a:r>
          </a:p>
          <a:p>
            <a:pPr lvl="1"/>
            <a:r>
              <a:rPr lang="en-US" dirty="0">
                <a:solidFill>
                  <a:schemeClr val="tx1"/>
                </a:solidFill>
              </a:rPr>
              <a:t>write permission</a:t>
            </a:r>
          </a:p>
          <a:p>
            <a:pPr lvl="1"/>
            <a:r>
              <a:rPr lang="en-US" dirty="0">
                <a:solidFill>
                  <a:schemeClr val="tx1"/>
                </a:solidFill>
              </a:rPr>
              <a:t>execute permission</a:t>
            </a:r>
          </a:p>
        </p:txBody>
      </p:sp>
    </p:spTree>
    <p:extLst>
      <p:ext uri="{BB962C8B-B14F-4D97-AF65-F5344CB8AC3E}">
        <p14:creationId xmlns:p14="http://schemas.microsoft.com/office/powerpoint/2010/main" val="2536186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File access rights</a:t>
            </a:r>
          </a:p>
        </p:txBody>
      </p:sp>
      <p:sp>
        <p:nvSpPr>
          <p:cNvPr id="5" name="Content Placeholder 4"/>
          <p:cNvSpPr>
            <a:spLocks noGrp="1"/>
          </p:cNvSpPr>
          <p:nvPr>
            <p:ph idx="1"/>
          </p:nvPr>
        </p:nvSpPr>
        <p:spPr/>
        <p:txBody>
          <a:bodyPr/>
          <a:lstStyle/>
          <a:p>
            <a:pPr marL="0" indent="0">
              <a:buNone/>
            </a:pPr>
            <a:r>
              <a:rPr lang="en-US" sz="2400" dirty="0"/>
              <a:t>3 types of </a:t>
            </a:r>
            <a:r>
              <a:rPr lang="en-US" sz="2400" b="1" dirty="0"/>
              <a:t>access rights</a:t>
            </a:r>
          </a:p>
          <a:p>
            <a:r>
              <a:rPr lang="en-US" sz="2400" dirty="0"/>
              <a:t>Read access (r)</a:t>
            </a:r>
          </a:p>
          <a:p>
            <a:pPr lvl="1"/>
            <a:r>
              <a:rPr lang="en-US" sz="2400" dirty="0"/>
              <a:t>reading, opening, viewing, and copying the file is allowed</a:t>
            </a:r>
          </a:p>
          <a:p>
            <a:r>
              <a:rPr lang="en-US" sz="2400" dirty="0"/>
              <a:t>Write access (w)</a:t>
            </a:r>
          </a:p>
          <a:p>
            <a:pPr lvl="1"/>
            <a:r>
              <a:rPr lang="en-US" sz="2400" dirty="0"/>
              <a:t>writing, changing, deleting, and saving the file is allowed</a:t>
            </a:r>
          </a:p>
          <a:p>
            <a:r>
              <a:rPr lang="en-US" sz="2400" dirty="0"/>
              <a:t>Execute rights (x)</a:t>
            </a:r>
          </a:p>
          <a:p>
            <a:pPr lvl="1"/>
            <a:r>
              <a:rPr lang="en-US" sz="2400" dirty="0"/>
              <a:t>executing and invoking the file is allowed. This is required for directories to allow searching and access.</a:t>
            </a:r>
          </a:p>
          <a:p>
            <a:endParaRPr lang="en-US" sz="2400" dirty="0"/>
          </a:p>
          <a:p>
            <a:pPr marL="0" indent="0">
              <a:buNone/>
            </a:pPr>
            <a:r>
              <a:rPr lang="en-US" sz="2400" i="1" dirty="0"/>
              <a:t>Use </a:t>
            </a:r>
            <a:r>
              <a:rPr lang="en-US" sz="2400" i="1" dirty="0" err="1">
                <a:latin typeface="Courier New" panose="02070309020205020404" pitchFamily="49" charset="0"/>
                <a:cs typeface="Courier New" panose="02070309020205020404" pitchFamily="49" charset="0"/>
              </a:rPr>
              <a:t>ls</a:t>
            </a:r>
            <a:r>
              <a:rPr lang="en-US" sz="2400" i="1" dirty="0">
                <a:latin typeface="Courier New" panose="02070309020205020404" pitchFamily="49" charset="0"/>
                <a:cs typeface="Courier New" panose="02070309020205020404" pitchFamily="49" charset="0"/>
              </a:rPr>
              <a:t> -l </a:t>
            </a:r>
            <a:r>
              <a:rPr lang="en-US" sz="2400" i="1" dirty="0"/>
              <a:t>to check file access rights</a:t>
            </a:r>
          </a:p>
          <a:p>
            <a:endParaRPr lang="en-US" sz="2400" dirty="0"/>
          </a:p>
          <a:p>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107</a:t>
            </a:fld>
            <a:endParaRPr lang="nl-NL"/>
          </a:p>
        </p:txBody>
      </p:sp>
    </p:spTree>
    <p:extLst>
      <p:ext uri="{BB962C8B-B14F-4D97-AF65-F5344CB8AC3E}">
        <p14:creationId xmlns:p14="http://schemas.microsoft.com/office/powerpoint/2010/main" val="12551212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BE" dirty="0"/>
              <a:t>File access </a:t>
            </a:r>
            <a:r>
              <a:rPr lang="nl-BE" dirty="0" err="1"/>
              <a:t>rights</a:t>
            </a:r>
            <a:endParaRPr lang="en-US" dirty="0"/>
          </a:p>
        </p:txBody>
      </p:sp>
      <p:sp>
        <p:nvSpPr>
          <p:cNvPr id="6" name="Content Placeholder 5"/>
          <p:cNvSpPr>
            <a:spLocks noGrp="1"/>
          </p:cNvSpPr>
          <p:nvPr>
            <p:ph idx="1"/>
          </p:nvPr>
        </p:nvSpPr>
        <p:spPr/>
        <p:txBody>
          <a:bodyPr/>
          <a:lstStyle/>
          <a:p>
            <a:pPr marL="0" indent="0">
              <a:buNone/>
            </a:pPr>
            <a:r>
              <a:rPr lang="en-US" dirty="0"/>
              <a:t>3 types of </a:t>
            </a:r>
            <a:r>
              <a:rPr lang="en-US" b="1" dirty="0"/>
              <a:t>access levels</a:t>
            </a:r>
          </a:p>
          <a:p>
            <a:r>
              <a:rPr lang="en-US" dirty="0"/>
              <a:t>User (u): for the owner of the file</a:t>
            </a:r>
          </a:p>
          <a:p>
            <a:r>
              <a:rPr lang="en-US" dirty="0"/>
              <a:t>Group (g): each file also has a “group” attribute, corresponding to a given list of users</a:t>
            </a:r>
          </a:p>
          <a:p>
            <a:r>
              <a:rPr lang="en-US" dirty="0"/>
              <a:t>Others (o): for all other users</a:t>
            </a:r>
          </a:p>
          <a:p>
            <a:endParaRPr lang="en-US"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6" y="3501009"/>
            <a:ext cx="4032448" cy="236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78CD8E6A-08C9-49B9-A7D5-27A98AD8C28F}" type="slidenum">
              <a:rPr lang="nl-NL" smtClean="0"/>
              <a:pPr/>
              <a:t>108</a:t>
            </a:fld>
            <a:endParaRPr lang="nl-NL"/>
          </a:p>
        </p:txBody>
      </p:sp>
    </p:spTree>
    <p:extLst>
      <p:ext uri="{BB962C8B-B14F-4D97-AF65-F5344CB8AC3E}">
        <p14:creationId xmlns:p14="http://schemas.microsoft.com/office/powerpoint/2010/main" val="34647674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109</a:t>
            </a:fld>
            <a:endParaRPr lang="en-US" altLang="zh-TW"/>
          </a:p>
        </p:txBody>
      </p:sp>
      <p:sp>
        <p:nvSpPr>
          <p:cNvPr id="264199" name="Text Box 7"/>
          <p:cNvSpPr txBox="1">
            <a:spLocks noChangeArrowheads="1"/>
          </p:cNvSpPr>
          <p:nvPr/>
        </p:nvSpPr>
        <p:spPr bwMode="auto">
          <a:xfrm>
            <a:off x="3200400" y="2133600"/>
            <a:ext cx="5392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u="sng" dirty="0">
                <a:solidFill>
                  <a:srgbClr val="FF3300"/>
                </a:solidFill>
                <a:ea typeface="新細明體" panose="02020500000000000000" pitchFamily="18" charset="-120"/>
              </a:rPr>
              <a:t>d</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rwx</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r-x</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r-x</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2</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dlun</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dlun</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4096</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May 17 2001</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Autostart</a:t>
            </a:r>
            <a:endParaRPr lang="en-US" altLang="zh-TW" b="1" u="sng" dirty="0">
              <a:solidFill>
                <a:srgbClr val="FF3300"/>
              </a:solidFill>
              <a:ea typeface="新細明體" panose="02020500000000000000" pitchFamily="18" charset="-120"/>
            </a:endParaRPr>
          </a:p>
        </p:txBody>
      </p:sp>
      <p:grpSp>
        <p:nvGrpSpPr>
          <p:cNvPr id="2" name="Groep 1"/>
          <p:cNvGrpSpPr/>
          <p:nvPr/>
        </p:nvGrpSpPr>
        <p:grpSpPr>
          <a:xfrm>
            <a:off x="1752600" y="915765"/>
            <a:ext cx="8382000" cy="4172129"/>
            <a:chOff x="228600" y="914400"/>
            <a:chExt cx="8382000" cy="4172129"/>
          </a:xfrm>
        </p:grpSpPr>
        <p:sp>
          <p:nvSpPr>
            <p:cNvPr id="264200" name="Line 8"/>
            <p:cNvSpPr>
              <a:spLocks noChangeShapeType="1"/>
            </p:cNvSpPr>
            <p:nvPr/>
          </p:nvSpPr>
          <p:spPr bwMode="auto">
            <a:xfrm flipV="1">
              <a:off x="990600" y="2590800"/>
              <a:ext cx="762000" cy="533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1" name="Text Box 9"/>
            <p:cNvSpPr txBox="1">
              <a:spLocks noChangeArrowheads="1"/>
            </p:cNvSpPr>
            <p:nvPr/>
          </p:nvSpPr>
          <p:spPr bwMode="auto">
            <a:xfrm>
              <a:off x="228600" y="2971800"/>
              <a:ext cx="1295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a:ea typeface="新細明體" panose="02020500000000000000" pitchFamily="18" charset="-120"/>
                </a:rPr>
                <a:t>It is a directory</a:t>
              </a:r>
            </a:p>
          </p:txBody>
        </p:sp>
        <p:sp>
          <p:nvSpPr>
            <p:cNvPr id="264202" name="Line 10"/>
            <p:cNvSpPr>
              <a:spLocks noChangeShapeType="1"/>
            </p:cNvSpPr>
            <p:nvPr/>
          </p:nvSpPr>
          <p:spPr bwMode="auto">
            <a:xfrm flipV="1">
              <a:off x="2123728" y="2514600"/>
              <a:ext cx="0" cy="1371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3" name="Text Box 11"/>
            <p:cNvSpPr txBox="1">
              <a:spLocks noChangeArrowheads="1"/>
            </p:cNvSpPr>
            <p:nvPr/>
          </p:nvSpPr>
          <p:spPr bwMode="auto">
            <a:xfrm>
              <a:off x="533400" y="3886200"/>
              <a:ext cx="2286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written and executed by the user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4" name="Line 12"/>
            <p:cNvSpPr>
              <a:spLocks noChangeShapeType="1"/>
            </p:cNvSpPr>
            <p:nvPr/>
          </p:nvSpPr>
          <p:spPr bwMode="auto">
            <a:xfrm flipH="1" flipV="1">
              <a:off x="2601566" y="2509837"/>
              <a:ext cx="741362" cy="128428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5" name="Text Box 13"/>
            <p:cNvSpPr txBox="1">
              <a:spLocks noChangeArrowheads="1"/>
            </p:cNvSpPr>
            <p:nvPr/>
          </p:nvSpPr>
          <p:spPr bwMode="auto">
            <a:xfrm>
              <a:off x="2819400" y="3844925"/>
              <a:ext cx="2743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and executed but not written by other users in the same group of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6" name="Text Box 14"/>
            <p:cNvSpPr txBox="1">
              <a:spLocks noChangeArrowheads="1"/>
            </p:cNvSpPr>
            <p:nvPr/>
          </p:nvSpPr>
          <p:spPr bwMode="auto">
            <a:xfrm>
              <a:off x="5638800" y="3810000"/>
              <a:ext cx="2971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and executed but not written by other users in different group of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7" name="Line 15"/>
            <p:cNvSpPr>
              <a:spLocks noChangeShapeType="1"/>
            </p:cNvSpPr>
            <p:nvPr/>
          </p:nvSpPr>
          <p:spPr bwMode="auto">
            <a:xfrm flipH="1" flipV="1">
              <a:off x="2991612" y="2476499"/>
              <a:ext cx="2799588" cy="1368425"/>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8" name="Text Box 16"/>
            <p:cNvSpPr txBox="1">
              <a:spLocks noChangeArrowheads="1"/>
            </p:cNvSpPr>
            <p:nvPr/>
          </p:nvSpPr>
          <p:spPr bwMode="auto">
            <a:xfrm>
              <a:off x="3048000" y="1295400"/>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Owner</a:t>
              </a:r>
            </a:p>
          </p:txBody>
        </p:sp>
        <p:sp>
          <p:nvSpPr>
            <p:cNvPr id="264209" name="Line 17"/>
            <p:cNvSpPr>
              <a:spLocks noChangeShapeType="1"/>
            </p:cNvSpPr>
            <p:nvPr/>
          </p:nvSpPr>
          <p:spPr bwMode="auto">
            <a:xfrm>
              <a:off x="3429000" y="1613400"/>
              <a:ext cx="266700" cy="54083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0" name="Text Box 18"/>
            <p:cNvSpPr txBox="1">
              <a:spLocks noChangeArrowheads="1"/>
            </p:cNvSpPr>
            <p:nvPr/>
          </p:nvSpPr>
          <p:spPr bwMode="auto">
            <a:xfrm>
              <a:off x="4572000" y="1143000"/>
              <a:ext cx="1295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Owner’s group</a:t>
              </a:r>
            </a:p>
          </p:txBody>
        </p:sp>
        <p:sp>
          <p:nvSpPr>
            <p:cNvPr id="264211" name="Line 19"/>
            <p:cNvSpPr>
              <a:spLocks noChangeShapeType="1"/>
            </p:cNvSpPr>
            <p:nvPr/>
          </p:nvSpPr>
          <p:spPr bwMode="auto">
            <a:xfrm flipH="1">
              <a:off x="4380500" y="1752600"/>
              <a:ext cx="420099" cy="4572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2" name="Text Box 20"/>
            <p:cNvSpPr txBox="1">
              <a:spLocks noChangeArrowheads="1"/>
            </p:cNvSpPr>
            <p:nvPr/>
          </p:nvSpPr>
          <p:spPr bwMode="auto">
            <a:xfrm>
              <a:off x="5775325" y="3013075"/>
              <a:ext cx="873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file size</a:t>
              </a:r>
            </a:p>
          </p:txBody>
        </p:sp>
        <p:sp>
          <p:nvSpPr>
            <p:cNvPr id="264213" name="Line 21"/>
            <p:cNvSpPr>
              <a:spLocks noChangeShapeType="1"/>
            </p:cNvSpPr>
            <p:nvPr/>
          </p:nvSpPr>
          <p:spPr bwMode="auto">
            <a:xfrm flipH="1" flipV="1">
              <a:off x="4920996" y="2481706"/>
              <a:ext cx="897968" cy="566293"/>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4" name="Text Box 22"/>
            <p:cNvSpPr txBox="1">
              <a:spLocks noChangeArrowheads="1"/>
            </p:cNvSpPr>
            <p:nvPr/>
          </p:nvSpPr>
          <p:spPr bwMode="auto">
            <a:xfrm>
              <a:off x="6553200" y="914400"/>
              <a:ext cx="2057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File last modified date</a:t>
              </a:r>
            </a:p>
          </p:txBody>
        </p:sp>
        <p:sp>
          <p:nvSpPr>
            <p:cNvPr id="264215" name="Line 23"/>
            <p:cNvSpPr>
              <a:spLocks noChangeShapeType="1"/>
            </p:cNvSpPr>
            <p:nvPr/>
          </p:nvSpPr>
          <p:spPr bwMode="auto">
            <a:xfrm flipH="1">
              <a:off x="5945599" y="1502275"/>
              <a:ext cx="967963" cy="631325"/>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6" name="Text Box 24"/>
            <p:cNvSpPr txBox="1">
              <a:spLocks noChangeArrowheads="1"/>
            </p:cNvSpPr>
            <p:nvPr/>
          </p:nvSpPr>
          <p:spPr bwMode="auto">
            <a:xfrm>
              <a:off x="1752600" y="1219200"/>
              <a:ext cx="1219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Hard link no</a:t>
              </a:r>
            </a:p>
          </p:txBody>
        </p:sp>
        <p:sp>
          <p:nvSpPr>
            <p:cNvPr id="264217" name="Line 25"/>
            <p:cNvSpPr>
              <a:spLocks noChangeShapeType="1"/>
            </p:cNvSpPr>
            <p:nvPr/>
          </p:nvSpPr>
          <p:spPr bwMode="auto">
            <a:xfrm>
              <a:off x="2286000" y="1600200"/>
              <a:ext cx="914400" cy="53689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8" name="Text Box 26"/>
            <p:cNvSpPr txBox="1">
              <a:spLocks noChangeArrowheads="1"/>
            </p:cNvSpPr>
            <p:nvPr/>
          </p:nvSpPr>
          <p:spPr bwMode="auto">
            <a:xfrm>
              <a:off x="7391400" y="3048000"/>
              <a:ext cx="10615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file name</a:t>
              </a:r>
            </a:p>
          </p:txBody>
        </p:sp>
        <p:sp>
          <p:nvSpPr>
            <p:cNvPr id="264219" name="Line 27"/>
            <p:cNvSpPr>
              <a:spLocks noChangeShapeType="1"/>
            </p:cNvSpPr>
            <p:nvPr/>
          </p:nvSpPr>
          <p:spPr bwMode="auto">
            <a:xfrm flipH="1" flipV="1">
              <a:off x="7419164" y="2511552"/>
              <a:ext cx="465204" cy="53644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264220" name="Text Box 28"/>
          <p:cNvSpPr txBox="1">
            <a:spLocks noChangeArrowheads="1"/>
          </p:cNvSpPr>
          <p:nvPr/>
        </p:nvSpPr>
        <p:spPr bwMode="auto">
          <a:xfrm>
            <a:off x="1752600" y="5337176"/>
            <a:ext cx="5638800" cy="646331"/>
          </a:xfrm>
          <a:prstGeom prst="rect">
            <a:avLst/>
          </a:prstGeom>
          <a:solidFill>
            <a:schemeClr val="accent1"/>
          </a:solidFill>
          <a:ln>
            <a:noFill/>
          </a:ln>
          <a:effectLst/>
        </p:spPr>
        <p:txBody>
          <a:bodyPr wrap="square">
            <a:spAutoFit/>
          </a:bodyPr>
          <a:lstStyle/>
          <a:p>
            <a:r>
              <a:rPr lang="en-US" altLang="zh-TW" b="1" dirty="0">
                <a:solidFill>
                  <a:schemeClr val="bg1"/>
                </a:solidFill>
                <a:ea typeface="新細明體" panose="02020500000000000000" pitchFamily="18" charset="-120"/>
              </a:rPr>
              <a:t>The group of a user is assigned by the administrator when a user is added to the system</a:t>
            </a:r>
          </a:p>
        </p:txBody>
      </p:sp>
      <p:sp>
        <p:nvSpPr>
          <p:cNvPr id="3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t>File access </a:t>
            </a:r>
            <a:r>
              <a:rPr lang="nl-BE" dirty="0" err="1"/>
              <a:t>rights</a:t>
            </a:r>
            <a:endParaRPr lang="en-US" dirty="0"/>
          </a:p>
        </p:txBody>
      </p:sp>
    </p:spTree>
    <p:extLst>
      <p:ext uri="{BB962C8B-B14F-4D97-AF65-F5344CB8AC3E}">
        <p14:creationId xmlns:p14="http://schemas.microsoft.com/office/powerpoint/2010/main" val="135116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110</a:t>
            </a:fld>
            <a:endParaRPr lang="en-US" altLang="zh-TW"/>
          </a:p>
        </p:txBody>
      </p:sp>
      <p:sp>
        <p:nvSpPr>
          <p:cNvPr id="1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solidFill>
                  <a:schemeClr val="tx1"/>
                </a:solidFill>
              </a:rPr>
              <a:t>File access </a:t>
            </a:r>
            <a:r>
              <a:rPr lang="nl-BE" dirty="0" err="1">
                <a:solidFill>
                  <a:schemeClr val="tx1"/>
                </a:solidFill>
              </a:rPr>
              <a:t>rights</a:t>
            </a:r>
            <a:endParaRPr lang="en-US" dirty="0">
              <a:solidFill>
                <a:schemeClr val="tx1"/>
              </a:solidFill>
            </a:endParaRPr>
          </a:p>
        </p:txBody>
      </p:sp>
      <p:sp>
        <p:nvSpPr>
          <p:cNvPr id="12" name="Content Placeholder 5"/>
          <p:cNvSpPr txBox="1">
            <a:spLocks/>
          </p:cNvSpPr>
          <p:nvPr/>
        </p:nvSpPr>
        <p:spPr>
          <a:xfrm>
            <a:off x="695400" y="1349999"/>
            <a:ext cx="11017224" cy="4428000"/>
          </a:xfrm>
          <a:prstGeom prst="rect">
            <a:avLst/>
          </a:prstGeom>
        </p:spPr>
        <p:txBody>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Access permission can also be assigned to a directory</a:t>
            </a:r>
          </a:p>
          <a:p>
            <a:r>
              <a:rPr lang="en-US" dirty="0">
                <a:solidFill>
                  <a:schemeClr val="tx1"/>
                </a:solidFill>
              </a:rPr>
              <a:t>Directory is also a file that contains the attributes of the files inside it</a:t>
            </a:r>
          </a:p>
          <a:p>
            <a:r>
              <a:rPr lang="en-US" dirty="0">
                <a:solidFill>
                  <a:schemeClr val="tx1"/>
                </a:solidFill>
              </a:rPr>
              <a:t>If read permission is not given to a directory</a:t>
            </a:r>
          </a:p>
          <a:p>
            <a:pPr lvl="1"/>
            <a:r>
              <a:rPr lang="en-US" dirty="0">
                <a:solidFill>
                  <a:schemeClr val="tx1"/>
                </a:solidFill>
              </a:rPr>
              <a:t>cannot show the structure of this directory </a:t>
            </a:r>
          </a:p>
          <a:p>
            <a:pPr lvl="1"/>
            <a:r>
              <a:rPr lang="en-US" dirty="0">
                <a:solidFill>
                  <a:schemeClr val="tx1"/>
                </a:solidFill>
              </a:rPr>
              <a:t>e.g. cannot use </a:t>
            </a:r>
            <a:r>
              <a:rPr lang="en-US" dirty="0" err="1">
                <a:solidFill>
                  <a:schemeClr val="tx1"/>
                </a:solidFill>
              </a:rPr>
              <a:t>ls</a:t>
            </a:r>
            <a:endParaRPr lang="en-US" dirty="0">
              <a:solidFill>
                <a:schemeClr val="tx1"/>
              </a:solidFill>
            </a:endParaRPr>
          </a:p>
          <a:p>
            <a:r>
              <a:rPr lang="en-US" dirty="0">
                <a:solidFill>
                  <a:schemeClr val="tx1"/>
                </a:solidFill>
              </a:rPr>
              <a:t>If write permission is not given to a directory</a:t>
            </a:r>
          </a:p>
          <a:p>
            <a:pPr lvl="1"/>
            <a:r>
              <a:rPr lang="en-US" dirty="0">
                <a:solidFill>
                  <a:schemeClr val="tx1"/>
                </a:solidFill>
              </a:rPr>
              <a:t>cannot modify anything of the directory structure</a:t>
            </a:r>
          </a:p>
          <a:p>
            <a:pPr lvl="1"/>
            <a:r>
              <a:rPr lang="en-US" dirty="0">
                <a:solidFill>
                  <a:schemeClr val="tx1"/>
                </a:solidFill>
              </a:rPr>
              <a:t>e.g. cannot copy a file into this directory since it will modify the directory structure by adding one more file</a:t>
            </a:r>
          </a:p>
          <a:p>
            <a:r>
              <a:rPr lang="en-US" dirty="0">
                <a:solidFill>
                  <a:schemeClr val="tx1"/>
                </a:solidFill>
              </a:rPr>
              <a:t>If execute permission is not given to a directory</a:t>
            </a:r>
          </a:p>
          <a:p>
            <a:pPr lvl="1"/>
            <a:r>
              <a:rPr lang="en-US" dirty="0">
                <a:solidFill>
                  <a:schemeClr val="tx1"/>
                </a:solidFill>
              </a:rPr>
              <a:t>nearly nothing can be done with this directory, even cd</a:t>
            </a:r>
          </a:p>
        </p:txBody>
      </p:sp>
    </p:spTree>
    <p:extLst>
      <p:ext uri="{BB962C8B-B14F-4D97-AF65-F5344CB8AC3E}">
        <p14:creationId xmlns:p14="http://schemas.microsoft.com/office/powerpoint/2010/main" val="8615976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el 1"/>
          <p:cNvSpPr txBox="1">
            <a:spLocks noGrp="1"/>
          </p:cNvSpPr>
          <p:nvPr>
            <p:ph type="title"/>
          </p:nvPr>
        </p:nvSpPr>
        <p:spPr/>
        <p:txBody>
          <a:bodyPr/>
          <a:lstStyle/>
          <a:p>
            <a:r>
              <a:rPr lang="nl-BE" dirty="0"/>
              <a:t>Access </a:t>
            </a:r>
            <a:r>
              <a:rPr lang="nl-BE" dirty="0" err="1"/>
              <a:t>rights</a:t>
            </a:r>
            <a:r>
              <a:rPr lang="nl-BE" dirty="0"/>
              <a:t> </a:t>
            </a:r>
            <a:r>
              <a:rPr lang="nl-BE" dirty="0" err="1"/>
              <a:t>examples</a:t>
            </a:r>
            <a:endParaRPr lang="nl-BE" dirty="0"/>
          </a:p>
        </p:txBody>
      </p:sp>
      <p:sp>
        <p:nvSpPr>
          <p:cNvPr id="48131" name="Tijdelijke aanduiding voor tekst 2"/>
          <p:cNvSpPr txBox="1">
            <a:spLocks noGrp="1"/>
          </p:cNvSpPr>
          <p:nvPr>
            <p:ph idx="1"/>
          </p:nvPr>
        </p:nvSpPr>
        <p:spPr/>
        <p:txBody>
          <a:bodyPr/>
          <a:lstStyle/>
          <a:p>
            <a:r>
              <a:rPr lang="en-US" dirty="0"/>
              <a:t>-</a:t>
            </a:r>
            <a:r>
              <a:rPr lang="en-US" dirty="0" err="1"/>
              <a:t>rw</a:t>
            </a:r>
            <a:r>
              <a:rPr lang="en-US" dirty="0"/>
              <a:t>-r--r--</a:t>
            </a:r>
            <a:br>
              <a:rPr lang="en-US" dirty="0"/>
            </a:br>
            <a:r>
              <a:rPr lang="en-US" dirty="0"/>
              <a:t>Readable and writable for file owner, only readable for others</a:t>
            </a:r>
          </a:p>
          <a:p>
            <a:r>
              <a:rPr lang="en-US" dirty="0"/>
              <a:t>-</a:t>
            </a:r>
            <a:r>
              <a:rPr lang="en-US" dirty="0" err="1"/>
              <a:t>rw</a:t>
            </a:r>
            <a:r>
              <a:rPr lang="en-US" dirty="0"/>
              <a:t>-r-----</a:t>
            </a:r>
            <a:br>
              <a:rPr lang="en-US" dirty="0"/>
            </a:br>
            <a:r>
              <a:rPr lang="en-US" dirty="0"/>
              <a:t>Readable and writable for file owner, only readable for users belonging to the file group.</a:t>
            </a:r>
          </a:p>
          <a:p>
            <a:r>
              <a:rPr lang="en-US" dirty="0" err="1"/>
              <a:t>drwx</a:t>
            </a:r>
            <a:r>
              <a:rPr lang="en-US" dirty="0"/>
              <a:t>------</a:t>
            </a:r>
            <a:br>
              <a:rPr lang="en-US" dirty="0"/>
            </a:br>
            <a:r>
              <a:rPr lang="en-US" dirty="0"/>
              <a:t>Directory only accessible by its owner</a:t>
            </a:r>
          </a:p>
          <a:p>
            <a:r>
              <a:rPr lang="en-US" dirty="0"/>
              <a:t>-------r-x</a:t>
            </a:r>
            <a:br>
              <a:rPr lang="en-US" dirty="0"/>
            </a:br>
            <a:r>
              <a:rPr lang="en-US" dirty="0"/>
              <a:t>File executable by others but neither by your friends nor by yourself. Nice protections for a trap...</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111</a:t>
            </a:fld>
            <a:endParaRPr lang="nl-NL"/>
          </a:p>
        </p:txBody>
      </p:sp>
    </p:spTree>
    <p:extLst>
      <p:ext uri="{BB962C8B-B14F-4D97-AF65-F5344CB8AC3E}">
        <p14:creationId xmlns:p14="http://schemas.microsoft.com/office/powerpoint/2010/main" val="116918804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112</a:t>
            </a:fld>
            <a:endParaRPr lang="en-US" altLang="zh-TW"/>
          </a:p>
        </p:txBody>
      </p:sp>
      <p:grpSp>
        <p:nvGrpSpPr>
          <p:cNvPr id="2" name="Groep 1"/>
          <p:cNvGrpSpPr/>
          <p:nvPr/>
        </p:nvGrpSpPr>
        <p:grpSpPr>
          <a:xfrm>
            <a:off x="1600200" y="1066801"/>
            <a:ext cx="8991600" cy="5707063"/>
            <a:chOff x="76200" y="1066800"/>
            <a:chExt cx="8991600" cy="5707063"/>
          </a:xfrm>
        </p:grpSpPr>
        <p:pic>
          <p:nvPicPr>
            <p:cNvPr id="282631" name="Picture 7" descr="chmod"/>
            <p:cNvPicPr>
              <a:picLocks noChangeAspect="1" noChangeArrowheads="1"/>
            </p:cNvPicPr>
            <p:nvPr/>
          </p:nvPicPr>
          <p:blipFill>
            <a:blip r:embed="rId2">
              <a:extLst>
                <a:ext uri="{28A0092B-C50C-407E-A947-70E740481C1C}">
                  <a14:useLocalDpi xmlns:a14="http://schemas.microsoft.com/office/drawing/2010/main" val="0"/>
                </a:ext>
              </a:extLst>
            </a:blip>
            <a:srcRect r="8617"/>
            <a:stretch>
              <a:fillRect/>
            </a:stretch>
          </p:blipFill>
          <p:spPr bwMode="auto">
            <a:xfrm>
              <a:off x="76200" y="1066800"/>
              <a:ext cx="8991600" cy="5707063"/>
            </a:xfrm>
            <a:prstGeom prst="rect">
              <a:avLst/>
            </a:prstGeom>
            <a:solidFill>
              <a:schemeClr val="accent3">
                <a:lumMod val="20000"/>
                <a:lumOff val="80000"/>
              </a:schemeClr>
            </a:solidFill>
          </p:spPr>
        </p:pic>
        <p:sp>
          <p:nvSpPr>
            <p:cNvPr id="282632" name="Text Box 8"/>
            <p:cNvSpPr txBox="1">
              <a:spLocks noChangeArrowheads="1"/>
            </p:cNvSpPr>
            <p:nvPr/>
          </p:nvSpPr>
          <p:spPr bwMode="auto">
            <a:xfrm>
              <a:off x="4022725" y="1336675"/>
              <a:ext cx="3513078" cy="369332"/>
            </a:xfrm>
            <a:prstGeom prst="rect">
              <a:avLst/>
            </a:prstGeom>
            <a:solidFill>
              <a:schemeClr val="accent3">
                <a:lumMod val="20000"/>
                <a:lumOff val="80000"/>
              </a:schemeClr>
            </a:solidFill>
            <a:ln>
              <a:noFill/>
            </a:ln>
            <a:effectLst/>
          </p:spPr>
          <p:txBody>
            <a:bodyPr wrap="none">
              <a:spAutoFit/>
            </a:bodyPr>
            <a:lstStyle/>
            <a:p>
              <a:r>
                <a:rPr lang="en-US" altLang="zh-TW" dirty="0">
                  <a:solidFill>
                    <a:srgbClr val="FF3300"/>
                  </a:solidFill>
                  <a:ea typeface="新細明體" panose="02020500000000000000" pitchFamily="18" charset="-120"/>
                </a:rPr>
                <a:t>temp</a:t>
              </a:r>
              <a:r>
                <a:rPr lang="en-US" altLang="zh-TW" dirty="0">
                  <a:ea typeface="新細明體" panose="02020500000000000000" pitchFamily="18" charset="-120"/>
                </a:rPr>
                <a:t> does not have execution right</a:t>
              </a:r>
            </a:p>
          </p:txBody>
        </p:sp>
        <p:sp>
          <p:nvSpPr>
            <p:cNvPr id="282633" name="Line 9"/>
            <p:cNvSpPr>
              <a:spLocks noChangeShapeType="1"/>
            </p:cNvSpPr>
            <p:nvPr/>
          </p:nvSpPr>
          <p:spPr bwMode="auto">
            <a:xfrm flipH="1">
              <a:off x="762000" y="1905000"/>
              <a:ext cx="3276600" cy="533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4" name="Text Box 10"/>
            <p:cNvSpPr txBox="1">
              <a:spLocks noChangeArrowheads="1"/>
            </p:cNvSpPr>
            <p:nvPr/>
          </p:nvSpPr>
          <p:spPr bwMode="auto">
            <a:xfrm>
              <a:off x="5334000" y="2895600"/>
              <a:ext cx="2398542"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even </a:t>
              </a:r>
              <a:r>
                <a:rPr lang="en-US" altLang="zh-TW">
                  <a:solidFill>
                    <a:srgbClr val="FF3300"/>
                  </a:solidFill>
                  <a:ea typeface="新細明體" panose="02020500000000000000" pitchFamily="18" charset="-120"/>
                </a:rPr>
                <a:t>cd</a:t>
              </a:r>
              <a:r>
                <a:rPr lang="en-US" altLang="zh-TW">
                  <a:ea typeface="新細明體" panose="02020500000000000000" pitchFamily="18" charset="-120"/>
                </a:rPr>
                <a:t> is not workable</a:t>
              </a:r>
            </a:p>
          </p:txBody>
        </p:sp>
        <p:sp>
          <p:nvSpPr>
            <p:cNvPr id="282635" name="Line 11"/>
            <p:cNvSpPr>
              <a:spLocks noChangeShapeType="1"/>
            </p:cNvSpPr>
            <p:nvPr/>
          </p:nvSpPr>
          <p:spPr bwMode="auto">
            <a:xfrm flipH="1">
              <a:off x="3657600" y="3200400"/>
              <a:ext cx="1524000" cy="152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6" name="Text Box 12"/>
            <p:cNvSpPr txBox="1">
              <a:spLocks noChangeArrowheads="1"/>
            </p:cNvSpPr>
            <p:nvPr/>
          </p:nvSpPr>
          <p:spPr bwMode="auto">
            <a:xfrm>
              <a:off x="5334000" y="3810000"/>
              <a:ext cx="2430024"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execution right is added</a:t>
              </a:r>
            </a:p>
          </p:txBody>
        </p:sp>
        <p:sp>
          <p:nvSpPr>
            <p:cNvPr id="282637" name="Line 13"/>
            <p:cNvSpPr>
              <a:spLocks noChangeShapeType="1"/>
            </p:cNvSpPr>
            <p:nvPr/>
          </p:nvSpPr>
          <p:spPr bwMode="auto">
            <a:xfrm flipH="1">
              <a:off x="4495800" y="3962400"/>
              <a:ext cx="685800" cy="152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8" name="Text Box 14"/>
            <p:cNvSpPr txBox="1">
              <a:spLocks noChangeArrowheads="1"/>
            </p:cNvSpPr>
            <p:nvPr/>
          </p:nvSpPr>
          <p:spPr bwMode="auto">
            <a:xfrm>
              <a:off x="3657600" y="5867400"/>
              <a:ext cx="4097981"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now we can change the directory to </a:t>
              </a:r>
              <a:r>
                <a:rPr lang="en-US" altLang="zh-TW">
                  <a:solidFill>
                    <a:srgbClr val="FF3300"/>
                  </a:solidFill>
                  <a:ea typeface="新細明體" panose="02020500000000000000" pitchFamily="18" charset="-120"/>
                </a:rPr>
                <a:t>temp</a:t>
              </a:r>
            </a:p>
          </p:txBody>
        </p:sp>
        <p:sp>
          <p:nvSpPr>
            <p:cNvPr id="282639" name="Line 15"/>
            <p:cNvSpPr>
              <a:spLocks noChangeShapeType="1"/>
            </p:cNvSpPr>
            <p:nvPr/>
          </p:nvSpPr>
          <p:spPr bwMode="auto">
            <a:xfrm flipH="1">
              <a:off x="762000" y="4267200"/>
              <a:ext cx="4419600" cy="8382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0" name="Line 16"/>
            <p:cNvSpPr>
              <a:spLocks noChangeShapeType="1"/>
            </p:cNvSpPr>
            <p:nvPr/>
          </p:nvSpPr>
          <p:spPr bwMode="auto">
            <a:xfrm flipH="1" flipV="1">
              <a:off x="2362200" y="5867400"/>
              <a:ext cx="11430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1" name="Line 17"/>
            <p:cNvSpPr>
              <a:spLocks noChangeShapeType="1"/>
            </p:cNvSpPr>
            <p:nvPr/>
          </p:nvSpPr>
          <p:spPr bwMode="auto">
            <a:xfrm flipH="1" flipV="1">
              <a:off x="3124200" y="5638800"/>
              <a:ext cx="381000" cy="3810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2" name="Line 18"/>
            <p:cNvSpPr>
              <a:spLocks noChangeShapeType="1"/>
            </p:cNvSpPr>
            <p:nvPr/>
          </p:nvSpPr>
          <p:spPr bwMode="auto">
            <a:xfrm>
              <a:off x="3505200" y="4267200"/>
              <a:ext cx="304800" cy="0"/>
            </a:xfrm>
            <a:prstGeom prst="line">
              <a:avLst/>
            </a:prstGeom>
            <a:noFill/>
            <a:ln w="9525">
              <a:solidFill>
                <a:srgbClr val="FF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20" name="Titel 1"/>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a:t>Access rights examples</a:t>
            </a:r>
            <a:endParaRPr lang="nl-BE" dirty="0"/>
          </a:p>
        </p:txBody>
      </p:sp>
    </p:spTree>
    <p:extLst>
      <p:ext uri="{BB962C8B-B14F-4D97-AF65-F5344CB8AC3E}">
        <p14:creationId xmlns:p14="http://schemas.microsoft.com/office/powerpoint/2010/main" val="19313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839416" y="1440000"/>
            <a:ext cx="9577064" cy="4678362"/>
          </a:xfrm>
        </p:spPr>
        <p:txBody>
          <a:bodyPr/>
          <a:lstStyle/>
          <a:p>
            <a:r>
              <a:rPr lang="en-US" sz="2400" dirty="0"/>
              <a:t>Permissions allow you to share files or directories or to lock them down to be private.</a:t>
            </a:r>
          </a:p>
          <a:p>
            <a:r>
              <a:rPr lang="pl-PL" sz="2400" dirty="0">
                <a:latin typeface="Courier New" pitchFamily="49" charset="0"/>
                <a:cs typeface="Courier New" pitchFamily="49" charset="0"/>
              </a:rPr>
              <a:t>$ </a:t>
            </a:r>
            <a:r>
              <a:rPr lang="en-US" sz="2400" dirty="0" err="1">
                <a:latin typeface="Courier New" pitchFamily="49" charset="0"/>
                <a:cs typeface="Courier New" pitchFamily="49" charset="0"/>
              </a:rPr>
              <a:t>chmod</a:t>
            </a:r>
            <a:r>
              <a:rPr lang="en-US" sz="2400" dirty="0"/>
              <a:t> (change mode)</a:t>
            </a:r>
          </a:p>
          <a:p>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chmod</a:t>
            </a:r>
            <a:r>
              <a:rPr lang="nl-BE" sz="2400" dirty="0">
                <a:latin typeface="Courier New" pitchFamily="49" charset="0"/>
                <a:cs typeface="Courier New" pitchFamily="49" charset="0"/>
              </a:rPr>
              <a:t> &lt;permissions&gt; &lt;files&gt;</a:t>
            </a:r>
            <a:br>
              <a:rPr lang="nl-BE" sz="2400" dirty="0">
                <a:latin typeface="Courier New" pitchFamily="49" charset="0"/>
                <a:cs typeface="Courier New" pitchFamily="49" charset="0"/>
              </a:rPr>
            </a:br>
            <a:r>
              <a:rPr lang="nl-BE" sz="2400" dirty="0"/>
              <a:t>2 formats for permissions:</a:t>
            </a:r>
          </a:p>
          <a:p>
            <a:pPr lvl="1"/>
            <a:r>
              <a:rPr lang="nl-BE" sz="2400" dirty="0"/>
              <a:t>octal format </a:t>
            </a:r>
            <a:r>
              <a:rPr lang="pl-PL" sz="2400" dirty="0"/>
              <a:t>(3 digit octal form)</a:t>
            </a:r>
            <a:endParaRPr lang="nl-BE" sz="2400" dirty="0"/>
          </a:p>
          <a:p>
            <a:pPr lvl="1"/>
            <a:r>
              <a:rPr lang="nl-BE" sz="2400" dirty="0"/>
              <a:t>symbolic format</a:t>
            </a:r>
            <a:br>
              <a:rPr lang="nl-BE" sz="2400" dirty="0"/>
            </a:br>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113</a:t>
            </a:fld>
            <a:endParaRPr lang="nl-NL"/>
          </a:p>
        </p:txBody>
      </p:sp>
    </p:spTree>
    <p:extLst>
      <p:ext uri="{BB962C8B-B14F-4D97-AF65-F5344CB8AC3E}">
        <p14:creationId xmlns:p14="http://schemas.microsoft.com/office/powerpoint/2010/main" val="4101941430"/>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p:txBody>
          <a:bodyPr/>
          <a:lstStyle/>
          <a:p>
            <a:r>
              <a:rPr lang="nl-BE" sz="2200" dirty="0"/>
              <a:t>octal format (abc): </a:t>
            </a:r>
            <a:br>
              <a:rPr lang="nl-BE" sz="2200" dirty="0"/>
            </a:br>
            <a:r>
              <a:rPr lang="nl-BE" sz="2200" dirty="0"/>
              <a:t>a,b,c = r*4+w*2+x*1 (r, w, x: booleans)</a:t>
            </a:r>
          </a:p>
          <a:p>
            <a:pPr lvl="2"/>
            <a:r>
              <a:rPr lang="en-US" sz="2200" dirty="0"/>
              <a:t>0 none 			--- </a:t>
            </a:r>
          </a:p>
          <a:p>
            <a:pPr lvl="2"/>
            <a:r>
              <a:rPr lang="en-US" sz="2200" dirty="0"/>
              <a:t>1 execute-only 		--x </a:t>
            </a:r>
          </a:p>
          <a:p>
            <a:pPr lvl="2"/>
            <a:r>
              <a:rPr lang="en-US" sz="2200" dirty="0"/>
              <a:t>2 write 			-w- </a:t>
            </a:r>
          </a:p>
          <a:p>
            <a:pPr lvl="2"/>
            <a:r>
              <a:rPr lang="en-US" sz="2200" dirty="0"/>
              <a:t>3 execute and write 	-</a:t>
            </a:r>
            <a:r>
              <a:rPr lang="en-US" sz="2200" dirty="0" err="1"/>
              <a:t>wx</a:t>
            </a:r>
            <a:r>
              <a:rPr lang="en-US" sz="2200" dirty="0"/>
              <a:t> </a:t>
            </a:r>
          </a:p>
          <a:p>
            <a:pPr lvl="2"/>
            <a:r>
              <a:rPr lang="en-US" sz="2200" dirty="0"/>
              <a:t>4 read-only	 	r– </a:t>
            </a:r>
          </a:p>
          <a:p>
            <a:pPr lvl="2"/>
            <a:r>
              <a:rPr lang="en-US" sz="2200" dirty="0"/>
              <a:t>5 read and execute 	r-x </a:t>
            </a:r>
          </a:p>
          <a:p>
            <a:pPr lvl="2"/>
            <a:r>
              <a:rPr lang="en-US" sz="2200" dirty="0"/>
              <a:t>6 read and write 		</a:t>
            </a:r>
            <a:r>
              <a:rPr lang="en-US" sz="2200" dirty="0" err="1"/>
              <a:t>rw</a:t>
            </a:r>
            <a:r>
              <a:rPr lang="en-US" sz="2200" dirty="0"/>
              <a:t>- </a:t>
            </a:r>
          </a:p>
          <a:p>
            <a:pPr lvl="2"/>
            <a:r>
              <a:rPr lang="en-US" sz="2200" dirty="0"/>
              <a:t>7 read, write, and execute 	</a:t>
            </a:r>
            <a:r>
              <a:rPr lang="en-US" sz="2200" dirty="0" err="1"/>
              <a:t>rwx</a:t>
            </a:r>
            <a:br>
              <a:rPr lang="nl-BE" sz="2200" dirty="0"/>
            </a:br>
            <a:r>
              <a:rPr lang="nl-BE" sz="2200" dirty="0"/>
              <a:t>	</a:t>
            </a:r>
          </a:p>
          <a:p>
            <a:pPr lvl="1"/>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644 &lt;file&gt;</a:t>
            </a:r>
            <a:br>
              <a:rPr lang="nl-BE" sz="2200" dirty="0">
                <a:latin typeface="Courier New" pitchFamily="49" charset="0"/>
                <a:cs typeface="Courier New" pitchFamily="49" charset="0"/>
              </a:rPr>
            </a:br>
            <a:r>
              <a:rPr lang="nl-BE" sz="2200" dirty="0"/>
              <a:t>(rw for u, r for g and o)</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114</a:t>
            </a:fld>
            <a:endParaRPr lang="nl-NL"/>
          </a:p>
        </p:txBody>
      </p:sp>
      <p:sp>
        <p:nvSpPr>
          <p:cNvPr id="5" name="Text Box 10"/>
          <p:cNvSpPr txBox="1">
            <a:spLocks noChangeArrowheads="1"/>
          </p:cNvSpPr>
          <p:nvPr/>
        </p:nvSpPr>
        <p:spPr bwMode="auto">
          <a:xfrm>
            <a:off x="7752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10652203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911424" y="1349999"/>
            <a:ext cx="9486576" cy="4428000"/>
          </a:xfrm>
        </p:spPr>
        <p:txBody>
          <a:bodyPr/>
          <a:lstStyle/>
          <a:p>
            <a:r>
              <a:rPr lang="nl-BE" sz="2200" dirty="0"/>
              <a:t>symbolic format:</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go+r</a:t>
            </a:r>
            <a:r>
              <a:rPr lang="nl-BE" sz="2200" dirty="0"/>
              <a:t>: add read permissions to group </a:t>
            </a:r>
            <a:r>
              <a:rPr lang="nl-BE" sz="2200" dirty="0" err="1"/>
              <a:t>and</a:t>
            </a:r>
            <a:r>
              <a:rPr lang="nl-BE" sz="2200" dirty="0"/>
              <a:t> </a:t>
            </a:r>
            <a:r>
              <a:rPr lang="nl-BE" sz="2200" dirty="0" err="1"/>
              <a:t>others</a:t>
            </a:r>
            <a:r>
              <a:rPr lang="nl-BE" sz="2200" dirty="0"/>
              <a:t>.</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u-w</a:t>
            </a:r>
            <a:r>
              <a:rPr lang="nl-BE" sz="2200" dirty="0"/>
              <a:t>: remove write permissions from user.</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a-x</a:t>
            </a:r>
            <a:r>
              <a:rPr lang="nl-BE" sz="2200" dirty="0"/>
              <a:t>: (a: all) remove execute permission from all.</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115</a:t>
            </a:fld>
            <a:endParaRPr lang="nl-NL"/>
          </a:p>
        </p:txBody>
      </p:sp>
    </p:spTree>
    <p:extLst>
      <p:ext uri="{BB962C8B-B14F-4D97-AF65-F5344CB8AC3E}">
        <p14:creationId xmlns:p14="http://schemas.microsoft.com/office/powerpoint/2010/main" val="4203960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el 1"/>
          <p:cNvSpPr txBox="1">
            <a:spLocks noGrp="1"/>
          </p:cNvSpPr>
          <p:nvPr>
            <p:ph type="title"/>
          </p:nvPr>
        </p:nvSpPr>
        <p:spPr/>
        <p:txBody>
          <a:bodyPr/>
          <a:lstStyle/>
          <a:p>
            <a:r>
              <a:rPr lang="nl-BE"/>
              <a:t>Access right constraints</a:t>
            </a:r>
          </a:p>
        </p:txBody>
      </p:sp>
      <p:sp>
        <p:nvSpPr>
          <p:cNvPr id="47107" name="Tijdelijke aanduiding voor tekst 2"/>
          <p:cNvSpPr txBox="1">
            <a:spLocks noGrp="1"/>
          </p:cNvSpPr>
          <p:nvPr>
            <p:ph idx="1"/>
          </p:nvPr>
        </p:nvSpPr>
        <p:spPr/>
        <p:txBody>
          <a:bodyPr/>
          <a:lstStyle/>
          <a:p>
            <a:r>
              <a:rPr lang="en-US" sz="2200" dirty="0"/>
              <a:t>x is sufficient to execute binaries</a:t>
            </a:r>
            <a:br>
              <a:rPr lang="en-US" sz="2200" dirty="0"/>
            </a:br>
            <a:r>
              <a:rPr lang="en-US" sz="2200" dirty="0"/>
              <a:t>Both x and r and required for shell scripts.</a:t>
            </a:r>
          </a:p>
          <a:p>
            <a:r>
              <a:rPr lang="en-US" sz="2200" dirty="0"/>
              <a:t>Both r and x permissions needed in practice for directories:</a:t>
            </a:r>
            <a:br>
              <a:rPr lang="en-US" sz="2200" dirty="0"/>
            </a:br>
            <a:r>
              <a:rPr lang="en-US" sz="2200" dirty="0"/>
              <a:t>r to list the contents, x to access the contents.</a:t>
            </a:r>
          </a:p>
          <a:p>
            <a:r>
              <a:rPr lang="en-US" sz="2200" dirty="0"/>
              <a:t>You can't rename, remove, copy files in a directory if you don't have w access to this directory.</a:t>
            </a:r>
          </a:p>
          <a:p>
            <a:r>
              <a:rPr lang="en-US" sz="2200" dirty="0"/>
              <a:t>If you have w access to a directory, you can remove a file even if you don't have write access to this file (remember that a directory is just a file describing a list of files). This even lets you modify (remove + recreate) a file even without w access to it.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116</a:t>
            </a:fld>
            <a:endParaRPr lang="nl-NL"/>
          </a:p>
        </p:txBody>
      </p:sp>
    </p:spTree>
    <p:extLst>
      <p:ext uri="{BB962C8B-B14F-4D97-AF65-F5344CB8AC3E}">
        <p14:creationId xmlns:p14="http://schemas.microsoft.com/office/powerpoint/2010/main" val="22254231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Process</a:t>
            </a:r>
          </a:p>
        </p:txBody>
      </p:sp>
      <p:sp>
        <p:nvSpPr>
          <p:cNvPr id="5" name="Content Placeholder 4"/>
          <p:cNvSpPr>
            <a:spLocks noGrp="1"/>
          </p:cNvSpPr>
          <p:nvPr>
            <p:ph idx="1"/>
          </p:nvPr>
        </p:nvSpPr>
        <p:spPr/>
        <p:txBody>
          <a:bodyPr/>
          <a:lstStyle/>
          <a:p>
            <a:r>
              <a:rPr lang="en-US" dirty="0"/>
              <a:t>“Everything in Unix is a file. Everything in Unix that is not a file is a process”</a:t>
            </a:r>
          </a:p>
          <a:p>
            <a:r>
              <a:rPr lang="en-US" dirty="0"/>
              <a:t>Processes</a:t>
            </a:r>
          </a:p>
          <a:p>
            <a:pPr lvl="1"/>
            <a:r>
              <a:rPr lang="en-US" dirty="0"/>
              <a:t>Instances of a running programs</a:t>
            </a:r>
          </a:p>
          <a:p>
            <a:pPr lvl="1"/>
            <a:r>
              <a:rPr lang="en-US" dirty="0"/>
              <a:t>Several instances of the same program can run at the same time</a:t>
            </a:r>
          </a:p>
          <a:p>
            <a:pPr lvl="1"/>
            <a:r>
              <a:rPr lang="en-US" dirty="0"/>
              <a:t>Processes are assigned a unique identifier which is used to monitor and control the process (PID)</a:t>
            </a:r>
            <a:br>
              <a:rPr lang="en-US"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117</a:t>
            </a:fld>
            <a:endParaRPr lang="nl-NL"/>
          </a:p>
        </p:txBody>
      </p:sp>
    </p:spTree>
    <p:extLst>
      <p:ext uri="{BB962C8B-B14F-4D97-AF65-F5344CB8AC3E}">
        <p14:creationId xmlns:p14="http://schemas.microsoft.com/office/powerpoint/2010/main" val="18889844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Process</a:t>
            </a:r>
          </a:p>
        </p:txBody>
      </p:sp>
      <p:sp>
        <p:nvSpPr>
          <p:cNvPr id="5" name="Content Placeholder 4"/>
          <p:cNvSpPr>
            <a:spLocks noGrp="1"/>
          </p:cNvSpPr>
          <p:nvPr>
            <p:ph idx="1"/>
          </p:nvPr>
        </p:nvSpPr>
        <p:spPr/>
        <p:txBody>
          <a:bodyPr/>
          <a:lstStyle/>
          <a:p>
            <a:r>
              <a:rPr lang="en-US" dirty="0"/>
              <a:t>A program that is claimed to be executing is called a process</a:t>
            </a:r>
          </a:p>
          <a:p>
            <a:r>
              <a:rPr lang="en-US" dirty="0"/>
              <a:t>For a multitasking system, a process has at least the following three states:</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118</a:t>
            </a:fld>
            <a:endParaRPr lang="nl-NL"/>
          </a:p>
        </p:txBody>
      </p:sp>
      <p:grpSp>
        <p:nvGrpSpPr>
          <p:cNvPr id="6" name="Groep 5"/>
          <p:cNvGrpSpPr/>
          <p:nvPr/>
        </p:nvGrpSpPr>
        <p:grpSpPr>
          <a:xfrm>
            <a:off x="1706562" y="3429000"/>
            <a:ext cx="9342438" cy="2514600"/>
            <a:chOff x="182562" y="3886200"/>
            <a:chExt cx="9342438" cy="2514600"/>
          </a:xfrm>
        </p:grpSpPr>
        <p:sp>
          <p:nvSpPr>
            <p:cNvPr id="7" name="Oval 8"/>
            <p:cNvSpPr>
              <a:spLocks noChangeArrowheads="1"/>
            </p:cNvSpPr>
            <p:nvPr/>
          </p:nvSpPr>
          <p:spPr bwMode="auto">
            <a:xfrm>
              <a:off x="2362200" y="38862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Ready</a:t>
              </a:r>
            </a:p>
          </p:txBody>
        </p:sp>
        <p:sp>
          <p:nvSpPr>
            <p:cNvPr id="8" name="Oval 10"/>
            <p:cNvSpPr>
              <a:spLocks noChangeArrowheads="1"/>
            </p:cNvSpPr>
            <p:nvPr/>
          </p:nvSpPr>
          <p:spPr bwMode="auto">
            <a:xfrm>
              <a:off x="5181600" y="38862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Running</a:t>
              </a:r>
            </a:p>
          </p:txBody>
        </p:sp>
        <p:sp>
          <p:nvSpPr>
            <p:cNvPr id="9" name="Oval 11"/>
            <p:cNvSpPr>
              <a:spLocks noChangeArrowheads="1"/>
            </p:cNvSpPr>
            <p:nvPr/>
          </p:nvSpPr>
          <p:spPr bwMode="auto">
            <a:xfrm>
              <a:off x="3886200" y="53340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Sleeping</a:t>
              </a:r>
            </a:p>
          </p:txBody>
        </p:sp>
        <p:sp>
          <p:nvSpPr>
            <p:cNvPr id="10" name="Line 12"/>
            <p:cNvSpPr>
              <a:spLocks noChangeShapeType="1"/>
            </p:cNvSpPr>
            <p:nvPr/>
          </p:nvSpPr>
          <p:spPr bwMode="auto">
            <a:xfrm>
              <a:off x="1295400" y="44196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Line 13"/>
            <p:cNvSpPr>
              <a:spLocks noChangeShapeType="1"/>
            </p:cNvSpPr>
            <p:nvPr/>
          </p:nvSpPr>
          <p:spPr bwMode="auto">
            <a:xfrm>
              <a:off x="4114800" y="44196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2" name="Line 14"/>
            <p:cNvSpPr>
              <a:spLocks noChangeShapeType="1"/>
            </p:cNvSpPr>
            <p:nvPr/>
          </p:nvSpPr>
          <p:spPr bwMode="auto">
            <a:xfrm>
              <a:off x="6934200" y="44958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16"/>
            <p:cNvSpPr>
              <a:spLocks noChangeShapeType="1"/>
            </p:cNvSpPr>
            <p:nvPr/>
          </p:nvSpPr>
          <p:spPr bwMode="auto">
            <a:xfrm flipH="1" flipV="1">
              <a:off x="3733800" y="4876800"/>
              <a:ext cx="45720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17"/>
            <p:cNvSpPr>
              <a:spLocks noChangeShapeType="1"/>
            </p:cNvSpPr>
            <p:nvPr/>
          </p:nvSpPr>
          <p:spPr bwMode="auto">
            <a:xfrm flipH="1">
              <a:off x="4038600" y="4267200"/>
              <a:ext cx="1143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5" name="Line 18"/>
            <p:cNvSpPr>
              <a:spLocks noChangeShapeType="1"/>
            </p:cNvSpPr>
            <p:nvPr/>
          </p:nvSpPr>
          <p:spPr bwMode="auto">
            <a:xfrm flipH="1">
              <a:off x="5334000" y="5029200"/>
              <a:ext cx="68580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6" name="Text Box 19"/>
            <p:cNvSpPr txBox="1">
              <a:spLocks noChangeArrowheads="1"/>
            </p:cNvSpPr>
            <p:nvPr/>
          </p:nvSpPr>
          <p:spPr bwMode="auto">
            <a:xfrm>
              <a:off x="182562" y="3938016"/>
              <a:ext cx="1463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Start execution</a:t>
              </a:r>
            </a:p>
          </p:txBody>
        </p:sp>
        <p:sp>
          <p:nvSpPr>
            <p:cNvPr id="17" name="Text Box 20"/>
            <p:cNvSpPr txBox="1">
              <a:spLocks noChangeArrowheads="1"/>
            </p:cNvSpPr>
            <p:nvPr/>
          </p:nvSpPr>
          <p:spPr bwMode="auto">
            <a:xfrm>
              <a:off x="8001000" y="4024313"/>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Finish execution</a:t>
              </a:r>
            </a:p>
          </p:txBody>
        </p:sp>
      </p:grpSp>
    </p:spTree>
    <p:extLst>
      <p:ext uri="{BB962C8B-B14F-4D97-AF65-F5344CB8AC3E}">
        <p14:creationId xmlns:p14="http://schemas.microsoft.com/office/powerpoint/2010/main" val="23295056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Process</a:t>
            </a:r>
            <a:endParaRPr lang="nl-BE" dirty="0"/>
          </a:p>
        </p:txBody>
      </p:sp>
      <p:sp>
        <p:nvSpPr>
          <p:cNvPr id="5" name="Content Placeholder 4"/>
          <p:cNvSpPr>
            <a:spLocks noGrp="1"/>
          </p:cNvSpPr>
          <p:nvPr>
            <p:ph idx="1"/>
          </p:nvPr>
        </p:nvSpPr>
        <p:spPr/>
        <p:txBody>
          <a:bodyPr/>
          <a:lstStyle/>
          <a:p>
            <a:r>
              <a:rPr lang="en-US" sz="2200" dirty="0"/>
              <a:t>Ready state</a:t>
            </a:r>
          </a:p>
          <a:p>
            <a:pPr lvl="1"/>
            <a:r>
              <a:rPr lang="en-US" sz="2200" dirty="0"/>
              <a:t>All processes that are ready to execute but without the CPU are at the ready state</a:t>
            </a:r>
          </a:p>
          <a:p>
            <a:pPr lvl="1"/>
            <a:r>
              <a:rPr lang="en-US" sz="2200" dirty="0"/>
              <a:t>If there is only 1 CPU in the system, all processes except one are at the ready state</a:t>
            </a:r>
          </a:p>
          <a:p>
            <a:r>
              <a:rPr lang="en-US" sz="2200" dirty="0"/>
              <a:t>Running state</a:t>
            </a:r>
          </a:p>
          <a:p>
            <a:pPr lvl="1"/>
            <a:r>
              <a:rPr lang="en-US" sz="2200" dirty="0"/>
              <a:t>The process that actually possesses the CPU is at the running state</a:t>
            </a:r>
          </a:p>
          <a:p>
            <a:pPr lvl="1"/>
            <a:r>
              <a:rPr lang="en-US" sz="2200" dirty="0"/>
              <a:t>If there is only 1 CPU in the system, at most there is only one process is at the running state</a:t>
            </a:r>
          </a:p>
          <a:p>
            <a:r>
              <a:rPr lang="en-US" sz="2200" dirty="0"/>
              <a:t>Sleeping state</a:t>
            </a:r>
          </a:p>
          <a:p>
            <a:pPr lvl="1"/>
            <a:r>
              <a:rPr lang="en-US" sz="2200" dirty="0"/>
              <a:t>The process that is waiting for other resources, e.g. I/O, is at the sleeping state</a:t>
            </a:r>
          </a:p>
          <a:p>
            <a:endParaRPr lang="nl-BE"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119</a:t>
            </a:fld>
            <a:endParaRPr lang="nl-NL"/>
          </a:p>
        </p:txBody>
      </p:sp>
    </p:spTree>
    <p:extLst>
      <p:ext uri="{BB962C8B-B14F-4D97-AF65-F5344CB8AC3E}">
        <p14:creationId xmlns:p14="http://schemas.microsoft.com/office/powerpoint/2010/main" val="322208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ps</a:t>
            </a:r>
            <a:endParaRPr lang="nl-BE" dirty="0"/>
          </a:p>
        </p:txBody>
      </p:sp>
      <p:sp>
        <p:nvSpPr>
          <p:cNvPr id="3" name="Content Placeholder 2"/>
          <p:cNvSpPr>
            <a:spLocks noGrp="1"/>
          </p:cNvSpPr>
          <p:nvPr>
            <p:ph idx="1"/>
          </p:nvPr>
        </p:nvSpPr>
        <p:spPr/>
        <p:txBody>
          <a:bodyPr/>
          <a:lstStyle/>
          <a:p>
            <a:pPr lvl="0"/>
            <a:r>
              <a:rPr lang="en-US" dirty="0"/>
              <a:t>Display running processes  </a:t>
            </a:r>
            <a:br>
              <a:rPr lang="en-US" dirty="0"/>
            </a:br>
            <a:r>
              <a:rPr lang="en-US" dirty="0"/>
              <a:t>(</a:t>
            </a:r>
            <a:r>
              <a:rPr lang="en-US" dirty="0" err="1"/>
              <a:t>cfr</a:t>
            </a:r>
            <a:r>
              <a:rPr lang="en-US" dirty="0"/>
              <a:t>. Windows Task Manager ctrl-shift-esc)</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en-US" dirty="0"/>
              <a:t>	Display the current user's processes 	</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-e </a:t>
            </a:r>
            <a:r>
              <a:rPr lang="en-US" dirty="0"/>
              <a:t>	Display all processes running on the system</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en-US" dirty="0" err="1">
                <a:latin typeface="Courier New" pitchFamily="49" charset="0"/>
                <a:cs typeface="Courier New" pitchFamily="49" charset="0"/>
              </a:rPr>
              <a:t>ef</a:t>
            </a:r>
            <a:r>
              <a:rPr lang="en-US" dirty="0"/>
              <a:t> 	Display detailed information about running processes 	</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-u [USER] </a:t>
            </a:r>
            <a:r>
              <a:rPr lang="en-US" dirty="0"/>
              <a:t>	Display processes owned by the specified user </a:t>
            </a:r>
            <a:endParaRPr lang="pl-PL" dirty="0"/>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pl-PL" dirty="0">
                <a:latin typeface="Courier New" pitchFamily="49" charset="0"/>
                <a:cs typeface="Courier New" pitchFamily="49" charset="0"/>
              </a:rPr>
              <a:t>a</a:t>
            </a:r>
            <a:r>
              <a:rPr lang="en-US" dirty="0">
                <a:latin typeface="Courier New" pitchFamily="49" charset="0"/>
                <a:cs typeface="Courier New" pitchFamily="49" charset="0"/>
              </a:rPr>
              <a:t> </a:t>
            </a:r>
            <a:r>
              <a:rPr lang="en-US" dirty="0"/>
              <a:t>	Display </a:t>
            </a:r>
            <a:r>
              <a:rPr lang="pl-PL" dirty="0"/>
              <a:t>extra info (</a:t>
            </a:r>
            <a:r>
              <a:rPr lang="pl-PL" dirty="0" err="1"/>
              <a:t>running</a:t>
            </a:r>
            <a:r>
              <a:rPr lang="pl-PL" dirty="0"/>
              <a:t> </a:t>
            </a:r>
            <a:r>
              <a:rPr lang="pl-PL" dirty="0" err="1"/>
              <a:t>state</a:t>
            </a:r>
            <a:r>
              <a:rPr lang="pl-PL" dirty="0"/>
              <a:t>)</a:t>
            </a:r>
          </a:p>
          <a:p>
            <a:pPr marL="0" indent="0">
              <a:buNone/>
            </a:pP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120</a:t>
            </a:fld>
            <a:endParaRPr lang="nl-NL"/>
          </a:p>
        </p:txBody>
      </p:sp>
    </p:spTree>
    <p:extLst>
      <p:ext uri="{BB962C8B-B14F-4D97-AF65-F5344CB8AC3E}">
        <p14:creationId xmlns:p14="http://schemas.microsoft.com/office/powerpoint/2010/main" val="3265550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Process</a:t>
            </a:r>
            <a:endParaRPr lang="nl-BE" dirty="0"/>
          </a:p>
        </p:txBody>
      </p:sp>
      <p:sp>
        <p:nvSpPr>
          <p:cNvPr id="5" name="Content Placeholder 4"/>
          <p:cNvSpPr>
            <a:spLocks noGrp="1"/>
          </p:cNvSpPr>
          <p:nvPr>
            <p:ph idx="1"/>
          </p:nvPr>
        </p:nvSpPr>
        <p:spPr>
          <a:xfrm>
            <a:off x="1764024" y="4509120"/>
            <a:ext cx="8334000" cy="1331038"/>
          </a:xfrm>
        </p:spPr>
        <p:txBody>
          <a:bodyPr/>
          <a:lstStyle/>
          <a:p>
            <a:r>
              <a:rPr lang="en-US" sz="1800" dirty="0"/>
              <a:t>For the example above, both bash processes, which are the shell of both terminals, are waiting for the input of user. They must be in the sleeping state</a:t>
            </a:r>
          </a:p>
          <a:p>
            <a:r>
              <a:rPr lang="en-US" sz="1800" dirty="0"/>
              <a:t>The vi process, which is an editor, is also waiting for the input of user. Hence it is also in sleeping state</a:t>
            </a:r>
          </a:p>
          <a:p>
            <a:r>
              <a:rPr lang="en-US" sz="1800" dirty="0"/>
              <a:t>When </a:t>
            </a:r>
            <a:r>
              <a:rPr lang="en-US" sz="1800" dirty="0" err="1"/>
              <a:t>ps</a:t>
            </a:r>
            <a:r>
              <a:rPr lang="en-US" sz="1800" dirty="0"/>
              <a:t> reporting the processes in the system, it is the only process that is running. Hence it is in running state </a:t>
            </a:r>
            <a:endParaRPr lang="nl-BE" sz="18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121</a:t>
            </a:fld>
            <a:endParaRPr lang="nl-NL"/>
          </a:p>
        </p:txBody>
      </p:sp>
      <p:grpSp>
        <p:nvGrpSpPr>
          <p:cNvPr id="17" name="Groep 16"/>
          <p:cNvGrpSpPr/>
          <p:nvPr/>
        </p:nvGrpSpPr>
        <p:grpSpPr>
          <a:xfrm>
            <a:off x="2028950" y="1005328"/>
            <a:ext cx="7451427" cy="3367571"/>
            <a:chOff x="504949" y="1005327"/>
            <a:chExt cx="7451427" cy="3367571"/>
          </a:xfrm>
        </p:grpSpPr>
        <p:sp>
          <p:nvSpPr>
            <p:cNvPr id="7" name="Text Box 7"/>
            <p:cNvSpPr txBox="1">
              <a:spLocks noChangeArrowheads="1"/>
            </p:cNvSpPr>
            <p:nvPr/>
          </p:nvSpPr>
          <p:spPr bwMode="auto">
            <a:xfrm>
              <a:off x="1663824" y="1005327"/>
              <a:ext cx="587853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zh-TW" altLang="en-US" sz="2000" b="1" dirty="0">
                  <a:latin typeface="Courier New" panose="02070309020205020404" pitchFamily="49" charset="0"/>
                  <a:ea typeface="新細明體" panose="02020500000000000000" pitchFamily="18" charset="-120"/>
                </a:rPr>
                <a:t>  </a:t>
              </a:r>
              <a:r>
                <a:rPr lang="en-US" altLang="zh-TW" sz="2000" b="1" dirty="0">
                  <a:latin typeface="Courier New" panose="02070309020205020404" pitchFamily="49" charset="0"/>
                  <a:ea typeface="新細明體" panose="02020500000000000000" pitchFamily="18" charset="-120"/>
                </a:rPr>
                <a:t>PID  TTY    STAT  TIME COMMAND</a:t>
              </a:r>
            </a:p>
            <a:p>
              <a:r>
                <a:rPr lang="en-US" altLang="zh-TW" sz="2000" b="1" dirty="0">
                  <a:latin typeface="Courier New" panose="02070309020205020404" pitchFamily="49" charset="0"/>
                  <a:ea typeface="新細明體" panose="02020500000000000000" pitchFamily="18" charset="-120"/>
                </a:rPr>
                <a:t>14748  pts/1  S     0:00 –bash</a:t>
              </a:r>
            </a:p>
            <a:p>
              <a:pPr>
                <a:buFontTx/>
                <a:buAutoNum type="arabicPlain" startAt="14795"/>
              </a:pPr>
              <a:r>
                <a:rPr lang="en-US" altLang="zh-TW" sz="2000" b="1" dirty="0">
                  <a:latin typeface="Courier New" panose="02070309020205020404" pitchFamily="49" charset="0"/>
                  <a:ea typeface="新細明體" panose="02020500000000000000" pitchFamily="18" charset="-120"/>
                </a:rPr>
                <a:t>  pts/0  S     0:00 –bash</a:t>
              </a:r>
            </a:p>
            <a:p>
              <a:r>
                <a:rPr lang="en-US" altLang="zh-TW" sz="2000" b="1" dirty="0">
                  <a:latin typeface="Courier New" panose="02070309020205020404" pitchFamily="49" charset="0"/>
                  <a:ea typeface="新細明體" panose="02020500000000000000" pitchFamily="18" charset="-120"/>
                </a:rPr>
                <a:t>14974  pts/0  S     0:00 vi test1.txt</a:t>
              </a:r>
            </a:p>
            <a:p>
              <a:r>
                <a:rPr lang="en-US" altLang="zh-TW" sz="2000" b="1" dirty="0">
                  <a:latin typeface="Courier New" panose="02070309020205020404" pitchFamily="49" charset="0"/>
                  <a:ea typeface="新細明體" panose="02020500000000000000" pitchFamily="18" charset="-120"/>
                </a:rPr>
                <a:t>14876  pts/1  R     0:00 </a:t>
              </a:r>
              <a:r>
                <a:rPr lang="en-US" altLang="zh-TW" sz="2000" b="1" dirty="0" err="1">
                  <a:latin typeface="Courier New" panose="02070309020205020404" pitchFamily="49" charset="0"/>
                  <a:ea typeface="新細明體" panose="02020500000000000000" pitchFamily="18" charset="-120"/>
                </a:rPr>
                <a:t>ps</a:t>
              </a:r>
              <a:r>
                <a:rPr lang="en-US" altLang="zh-TW" sz="2000" b="1" dirty="0">
                  <a:latin typeface="Courier New" panose="02070309020205020404" pitchFamily="49" charset="0"/>
                  <a:ea typeface="新細明體" panose="02020500000000000000" pitchFamily="18" charset="-120"/>
                </a:rPr>
                <a:t> …</a:t>
              </a:r>
            </a:p>
          </p:txBody>
        </p:sp>
        <p:grpSp>
          <p:nvGrpSpPr>
            <p:cNvPr id="16" name="Groep 15"/>
            <p:cNvGrpSpPr/>
            <p:nvPr/>
          </p:nvGrpSpPr>
          <p:grpSpPr>
            <a:xfrm>
              <a:off x="504949" y="2550286"/>
              <a:ext cx="7451427" cy="1822612"/>
              <a:chOff x="504949" y="2636911"/>
              <a:chExt cx="7451427" cy="1822612"/>
            </a:xfrm>
          </p:grpSpPr>
          <p:sp>
            <p:nvSpPr>
              <p:cNvPr id="8" name="Line 8"/>
              <p:cNvSpPr>
                <a:spLocks noChangeShapeType="1"/>
              </p:cNvSpPr>
              <p:nvPr/>
            </p:nvSpPr>
            <p:spPr bwMode="auto">
              <a:xfrm flipV="1">
                <a:off x="1454944" y="2713112"/>
                <a:ext cx="437480" cy="90612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9" name="Text Box 9"/>
              <p:cNvSpPr txBox="1">
                <a:spLocks noChangeArrowheads="1"/>
              </p:cNvSpPr>
              <p:nvPr/>
            </p:nvSpPr>
            <p:spPr bwMode="auto">
              <a:xfrm>
                <a:off x="504949" y="3515625"/>
                <a:ext cx="1147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Process ID</a:t>
                </a:r>
              </a:p>
            </p:txBody>
          </p:sp>
          <p:sp>
            <p:nvSpPr>
              <p:cNvPr id="10" name="Line 10"/>
              <p:cNvSpPr>
                <a:spLocks noChangeShapeType="1"/>
              </p:cNvSpPr>
              <p:nvPr/>
            </p:nvSpPr>
            <p:spPr bwMode="auto">
              <a:xfrm flipV="1">
                <a:off x="2641552" y="2713112"/>
                <a:ext cx="393872" cy="90612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Text Box 11"/>
              <p:cNvSpPr txBox="1">
                <a:spLocks noChangeArrowheads="1"/>
              </p:cNvSpPr>
              <p:nvPr/>
            </p:nvSpPr>
            <p:spPr bwMode="auto">
              <a:xfrm>
                <a:off x="1979712" y="3515625"/>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Terminal name</a:t>
                </a:r>
              </a:p>
            </p:txBody>
          </p:sp>
          <p:sp>
            <p:nvSpPr>
              <p:cNvPr id="12" name="Text Box 12"/>
              <p:cNvSpPr txBox="1">
                <a:spLocks noChangeArrowheads="1"/>
              </p:cNvSpPr>
              <p:nvPr/>
            </p:nvSpPr>
            <p:spPr bwMode="auto">
              <a:xfrm>
                <a:off x="3491880" y="3259194"/>
                <a:ext cx="3048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State:</a:t>
                </a:r>
              </a:p>
              <a:p>
                <a:r>
                  <a:rPr lang="en-US" altLang="zh-TW" dirty="0">
                    <a:ea typeface="新細明體" panose="02020500000000000000" pitchFamily="18" charset="-120"/>
                  </a:rPr>
                  <a:t>S – Sleeping</a:t>
                </a:r>
              </a:p>
              <a:p>
                <a:r>
                  <a:rPr lang="en-US" altLang="zh-TW" dirty="0">
                    <a:ea typeface="新細明體" panose="02020500000000000000" pitchFamily="18" charset="-120"/>
                  </a:rPr>
                  <a:t>      (waiting for input)</a:t>
                </a:r>
              </a:p>
              <a:p>
                <a:r>
                  <a:rPr lang="en-US" altLang="zh-TW" dirty="0">
                    <a:ea typeface="新細明體" panose="02020500000000000000" pitchFamily="18" charset="-120"/>
                  </a:rPr>
                  <a:t>R – Running </a:t>
                </a:r>
              </a:p>
            </p:txBody>
          </p:sp>
          <p:sp>
            <p:nvSpPr>
              <p:cNvPr id="13" name="Line 13"/>
              <p:cNvSpPr>
                <a:spLocks noChangeShapeType="1"/>
              </p:cNvSpPr>
              <p:nvPr/>
            </p:nvSpPr>
            <p:spPr bwMode="auto">
              <a:xfrm flipH="1" flipV="1">
                <a:off x="3975224" y="2636911"/>
                <a:ext cx="0" cy="662689"/>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Text Box 14"/>
              <p:cNvSpPr txBox="1">
                <a:spLocks noChangeArrowheads="1"/>
              </p:cNvSpPr>
              <p:nvPr/>
            </p:nvSpPr>
            <p:spPr bwMode="auto">
              <a:xfrm>
                <a:off x="4908376" y="2941712"/>
                <a:ext cx="3048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How much time the process is continuously executing </a:t>
                </a:r>
              </a:p>
            </p:txBody>
          </p:sp>
          <p:sp>
            <p:nvSpPr>
              <p:cNvPr id="15" name="Line 15"/>
              <p:cNvSpPr>
                <a:spLocks noChangeShapeType="1"/>
              </p:cNvSpPr>
              <p:nvPr/>
            </p:nvSpPr>
            <p:spPr bwMode="auto">
              <a:xfrm flipH="1" flipV="1">
                <a:off x="5359896" y="2636912"/>
                <a:ext cx="76200" cy="3810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grpSp>
    </p:spTree>
    <p:extLst>
      <p:ext uri="{BB962C8B-B14F-4D97-AF65-F5344CB8AC3E}">
        <p14:creationId xmlns:p14="http://schemas.microsoft.com/office/powerpoint/2010/main" val="42895412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kill</a:t>
            </a:r>
            <a:endParaRPr lang="nl-BE" dirty="0"/>
          </a:p>
        </p:txBody>
      </p:sp>
      <p:sp>
        <p:nvSpPr>
          <p:cNvPr id="3" name="Content Placeholder 2"/>
          <p:cNvSpPr>
            <a:spLocks noGrp="1"/>
          </p:cNvSpPr>
          <p:nvPr>
            <p:ph idx="1"/>
          </p:nvPr>
        </p:nvSpPr>
        <p:spPr/>
        <p:txBody>
          <a:bodyPr/>
          <a:lstStyle/>
          <a:p>
            <a:pPr lvl="0"/>
            <a:r>
              <a:rPr lang="en-US" dirty="0"/>
              <a:t>Sends an abort signal to the given processes. Lets processes save data and exit by themselves. Should be used first.</a:t>
            </a:r>
          </a:p>
          <a:p>
            <a:pPr lvl="0"/>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&lt;</a:t>
            </a:r>
            <a:r>
              <a:rPr lang="en-US" dirty="0" err="1">
                <a:latin typeface="Courier New" pitchFamily="49" charset="0"/>
                <a:cs typeface="Courier New" pitchFamily="49" charset="0"/>
              </a:rPr>
              <a:t>pid</a:t>
            </a:r>
            <a:r>
              <a:rPr lang="en-US" dirty="0">
                <a:latin typeface="Courier New" pitchFamily="49" charset="0"/>
                <a:cs typeface="Courier New" pitchFamily="49" charset="0"/>
              </a:rPr>
              <a:t>&gt;</a:t>
            </a:r>
            <a:br>
              <a:rPr lang="en-US" dirty="0"/>
            </a:br>
            <a:r>
              <a:rPr lang="en-US" dirty="0"/>
              <a:t>Example:</a:t>
            </a:r>
            <a:br>
              <a:rPr lang="en-US" dirty="0"/>
            </a:b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3039 3134 3190 3416</a:t>
            </a:r>
          </a:p>
          <a:p>
            <a:pPr lvl="0"/>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-9 &lt;</a:t>
            </a:r>
            <a:r>
              <a:rPr lang="en-US" dirty="0" err="1">
                <a:latin typeface="Courier New" pitchFamily="49" charset="0"/>
                <a:cs typeface="Courier New" pitchFamily="49" charset="0"/>
              </a:rPr>
              <a:t>pid</a:t>
            </a:r>
            <a:r>
              <a:rPr lang="en-US" dirty="0">
                <a:latin typeface="Courier New" pitchFamily="49" charset="0"/>
                <a:cs typeface="Courier New" pitchFamily="49" charset="0"/>
              </a:rPr>
              <a:t>&gt;</a:t>
            </a:r>
            <a:br>
              <a:rPr lang="en-US" dirty="0"/>
            </a:br>
            <a:r>
              <a:rPr lang="en-US" dirty="0"/>
              <a:t>Sends an immediate termination signal. The system itself terminates the processes. Useful when a process is really stuck.</a:t>
            </a:r>
            <a:br>
              <a:rPr lang="en-US" dirty="0"/>
            </a:b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122</a:t>
            </a:fld>
            <a:endParaRPr lang="nl-NL"/>
          </a:p>
        </p:txBody>
      </p:sp>
    </p:spTree>
    <p:extLst>
      <p:ext uri="{BB962C8B-B14F-4D97-AF65-F5344CB8AC3E}">
        <p14:creationId xmlns:p14="http://schemas.microsoft.com/office/powerpoint/2010/main" val="3953428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in the background.</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pl-PL" dirty="0">
                <a:latin typeface="Courier New" panose="02070309020205020404" pitchFamily="49" charset="0"/>
                <a:cs typeface="Courier New" panose="02070309020205020404" pitchFamily="49" charset="0"/>
              </a:rPr>
              <a:t>$ </a:t>
            </a:r>
            <a:r>
              <a:rPr lang="en-US" dirty="0" err="1">
                <a:latin typeface="Courier New" pitchFamily="49" charset="0"/>
                <a:cs typeface="Courier New" pitchFamily="49" charset="0"/>
              </a:rPr>
              <a:t>gedit</a:t>
            </a:r>
            <a:r>
              <a:rPr lang="en-US" dirty="0">
                <a:latin typeface="Courier New" pitchFamily="49" charset="0"/>
                <a:cs typeface="Courier New" pitchFamily="49" charset="0"/>
              </a:rPr>
              <a:t> &amp;</a:t>
            </a:r>
            <a:br>
              <a:rPr lang="en-US" dirty="0">
                <a:latin typeface="Courier New" pitchFamily="49" charset="0"/>
                <a:cs typeface="Courier New" pitchFamily="49" charset="0"/>
              </a:rPr>
            </a:br>
            <a:r>
              <a:rPr lang="en-US" dirty="0"/>
              <a:t>check with </a:t>
            </a:r>
            <a:r>
              <a:rPr lang="en-US"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123</a:t>
            </a:fld>
            <a:endParaRPr lang="nl-NL"/>
          </a:p>
        </p:txBody>
      </p:sp>
    </p:spTree>
    <p:extLst>
      <p:ext uri="{BB962C8B-B14F-4D97-AF65-F5344CB8AC3E}">
        <p14:creationId xmlns:p14="http://schemas.microsoft.com/office/powerpoint/2010/main" val="24535614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top</a:t>
            </a:r>
          </a:p>
        </p:txBody>
      </p:sp>
      <p:sp>
        <p:nvSpPr>
          <p:cNvPr id="3" name="Content Placeholder 2"/>
          <p:cNvSpPr>
            <a:spLocks noGrp="1"/>
          </p:cNvSpPr>
          <p:nvPr>
            <p:ph idx="1"/>
          </p:nvPr>
        </p:nvSpPr>
        <p:spPr/>
        <p:txBody>
          <a:bodyPr/>
          <a:lstStyle/>
          <a:p>
            <a:r>
              <a:rPr lang="nl-BE" dirty="0"/>
              <a:t>Displays most important processes, sorted by </a:t>
            </a:r>
            <a:r>
              <a:rPr lang="nl-BE" dirty="0" err="1"/>
              <a:t>cpu</a:t>
            </a:r>
            <a:r>
              <a:rPr lang="nl-BE" dirty="0"/>
              <a:t> percentage</a:t>
            </a:r>
            <a:r>
              <a:rPr lang="pl-PL" dirty="0"/>
              <a:t> (</a:t>
            </a:r>
            <a:r>
              <a:rPr lang="pl-PL" dirty="0" err="1"/>
              <a:t>use</a:t>
            </a:r>
            <a:r>
              <a:rPr lang="pl-PL" dirty="0"/>
              <a:t> &gt; </a:t>
            </a:r>
            <a:r>
              <a:rPr lang="pl-PL" dirty="0" err="1"/>
              <a:t>or</a:t>
            </a:r>
            <a:r>
              <a:rPr lang="pl-PL" dirty="0"/>
              <a:t> &lt; to </a:t>
            </a:r>
            <a:r>
              <a:rPr lang="pl-PL" dirty="0" err="1"/>
              <a:t>change</a:t>
            </a:r>
            <a:r>
              <a:rPr lang="pl-PL" dirty="0"/>
              <a:t> the order)</a:t>
            </a:r>
            <a:endParaRPr lang="nl-BE" dirty="0"/>
          </a:p>
          <a:p>
            <a:pPr marL="360000" lvl="1" indent="0">
              <a:buNone/>
            </a:pPr>
            <a:r>
              <a:rPr lang="nl-BE" sz="1400" dirty="0">
                <a:hlinkClick r:id="rId2"/>
              </a:rPr>
              <a:t>http://www.thegeekstuff.com/2010/01/15-practical-unix-linux-top-command-examples/</a:t>
            </a:r>
            <a:endParaRPr lang="nl-BE" sz="1400" dirty="0"/>
          </a:p>
          <a:p>
            <a:pPr marL="0" indent="0">
              <a:buNone/>
            </a:pPr>
            <a:br>
              <a:rPr lang="nl-BE" dirty="0"/>
            </a:br>
            <a:endParaRPr lang="nl-B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7568" y="2492896"/>
            <a:ext cx="5029200" cy="3962400"/>
          </a:xfrm>
          <a:prstGeom prst="rect">
            <a:avLst/>
          </a:prstGeom>
        </p:spPr>
      </p:pic>
      <p:sp>
        <p:nvSpPr>
          <p:cNvPr id="5" name="Slide Number Placeholder 4"/>
          <p:cNvSpPr>
            <a:spLocks noGrp="1"/>
          </p:cNvSpPr>
          <p:nvPr>
            <p:ph type="sldNum" sz="quarter" idx="12"/>
          </p:nvPr>
        </p:nvSpPr>
        <p:spPr/>
        <p:txBody>
          <a:bodyPr/>
          <a:lstStyle/>
          <a:p>
            <a:fld id="{78CD8E6A-08C9-49B9-A7D5-27A98AD8C28F}" type="slidenum">
              <a:rPr lang="nl-NL" smtClean="0"/>
              <a:pPr/>
              <a:t>124</a:t>
            </a:fld>
            <a:endParaRPr lang="nl-NL"/>
          </a:p>
        </p:txBody>
      </p:sp>
    </p:spTree>
    <p:extLst>
      <p:ext uri="{BB962C8B-B14F-4D97-AF65-F5344CB8AC3E}">
        <p14:creationId xmlns:p14="http://schemas.microsoft.com/office/powerpoint/2010/main" val="33478793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List of </a:t>
            </a:r>
            <a:r>
              <a:rPr lang="pl-PL" dirty="0" err="1"/>
              <a:t>basic</a:t>
            </a:r>
            <a:r>
              <a:rPr lang="pl-PL"/>
              <a:t> commands</a:t>
            </a:r>
            <a:endParaRPr lang="nl-BE" dirty="0"/>
          </a:p>
        </p:txBody>
      </p:sp>
      <p:sp>
        <p:nvSpPr>
          <p:cNvPr id="3" name="Content Placeholder 2"/>
          <p:cNvSpPr>
            <a:spLocks noGrp="1"/>
          </p:cNvSpPr>
          <p:nvPr>
            <p:ph idx="1"/>
          </p:nvPr>
        </p:nvSpPr>
        <p:spPr/>
        <p:txBody>
          <a:bodyPr/>
          <a:lstStyle/>
          <a:p>
            <a:r>
              <a:rPr lang="en-US" dirty="0"/>
              <a:t>Managing files and directories:</a:t>
            </a:r>
          </a:p>
          <a:p>
            <a:pPr marL="360000" lvl="1" indent="0">
              <a:buNone/>
            </a:pPr>
            <a:r>
              <a:rPr lang="pl-PL" dirty="0">
                <a:latin typeface="Courier"/>
              </a:rPr>
              <a:t>c</a:t>
            </a:r>
            <a:r>
              <a:rPr lang="en-US" dirty="0">
                <a:latin typeface="Courier"/>
              </a:rPr>
              <a:t>p</a:t>
            </a:r>
            <a:r>
              <a:rPr lang="pl-PL" dirty="0">
                <a:latin typeface="Courier"/>
              </a:rPr>
              <a:t>, </a:t>
            </a:r>
            <a:r>
              <a:rPr lang="en-US" dirty="0">
                <a:latin typeface="Courier"/>
              </a:rPr>
              <a:t>mv,</a:t>
            </a:r>
            <a:r>
              <a:rPr lang="pl-PL" dirty="0">
                <a:latin typeface="Courier"/>
              </a:rPr>
              <a:t> </a:t>
            </a:r>
            <a:r>
              <a:rPr lang="en-US" dirty="0" err="1">
                <a:latin typeface="Courier"/>
              </a:rPr>
              <a:t>rm</a:t>
            </a:r>
            <a:r>
              <a:rPr lang="en-US" dirty="0">
                <a:latin typeface="Courier"/>
              </a:rPr>
              <a:t>,</a:t>
            </a:r>
            <a:r>
              <a:rPr lang="pl-PL" dirty="0">
                <a:latin typeface="Courier"/>
              </a:rPr>
              <a:t> </a:t>
            </a:r>
            <a:r>
              <a:rPr lang="en-US" dirty="0" err="1">
                <a:latin typeface="Courier"/>
              </a:rPr>
              <a:t>mkdir</a:t>
            </a:r>
            <a:r>
              <a:rPr lang="en-US" dirty="0">
                <a:latin typeface="Courier"/>
              </a:rPr>
              <a:t>,</a:t>
            </a:r>
            <a:r>
              <a:rPr lang="pl-PL" dirty="0">
                <a:latin typeface="Courier"/>
              </a:rPr>
              <a:t> </a:t>
            </a:r>
            <a:r>
              <a:rPr lang="en-US" dirty="0" err="1">
                <a:latin typeface="Courier"/>
              </a:rPr>
              <a:t>rmdir</a:t>
            </a:r>
            <a:r>
              <a:rPr lang="en-US" dirty="0">
                <a:latin typeface="Courier"/>
              </a:rPr>
              <a:t>,</a:t>
            </a:r>
            <a:r>
              <a:rPr lang="pl-PL" dirty="0">
                <a:latin typeface="Courier"/>
              </a:rPr>
              <a:t> </a:t>
            </a:r>
            <a:r>
              <a:rPr lang="en-US" dirty="0">
                <a:latin typeface="Courier"/>
              </a:rPr>
              <a:t>touch</a:t>
            </a:r>
          </a:p>
          <a:p>
            <a:r>
              <a:rPr lang="en-US" dirty="0"/>
              <a:t>Displaying content of files</a:t>
            </a:r>
          </a:p>
          <a:p>
            <a:pPr marL="360000" lvl="1" indent="0">
              <a:buNone/>
            </a:pPr>
            <a:r>
              <a:rPr lang="en-US" dirty="0">
                <a:latin typeface="Courier"/>
              </a:rPr>
              <a:t>cat, more, less, head, tail</a:t>
            </a:r>
          </a:p>
          <a:p>
            <a:r>
              <a:rPr lang="en-US" dirty="0"/>
              <a:t>Moving around</a:t>
            </a:r>
          </a:p>
          <a:p>
            <a:pPr marL="360000" lvl="1" indent="0">
              <a:buNone/>
            </a:pPr>
            <a:r>
              <a:rPr lang="pl-PL" dirty="0">
                <a:latin typeface="Courier"/>
              </a:rPr>
              <a:t>p</a:t>
            </a:r>
            <a:r>
              <a:rPr lang="en-US" dirty="0" err="1">
                <a:latin typeface="Courier"/>
              </a:rPr>
              <a:t>wd</a:t>
            </a:r>
            <a:r>
              <a:rPr lang="pl-PL" dirty="0">
                <a:latin typeface="Courier"/>
              </a:rPr>
              <a:t>, </a:t>
            </a:r>
            <a:r>
              <a:rPr lang="en-US" dirty="0">
                <a:latin typeface="Courier"/>
              </a:rPr>
              <a:t>cd</a:t>
            </a:r>
            <a:r>
              <a:rPr lang="pl-PL" dirty="0">
                <a:latin typeface="Courier"/>
              </a:rPr>
              <a:t>, </a:t>
            </a:r>
            <a:r>
              <a:rPr lang="pl-PL" dirty="0" err="1">
                <a:latin typeface="Courier"/>
              </a:rPr>
              <a:t>ls</a:t>
            </a:r>
            <a:endParaRPr lang="pl-PL" dirty="0"/>
          </a:p>
          <a:p>
            <a:r>
              <a:rPr lang="pl-PL" dirty="0" err="1"/>
              <a:t>Asking</a:t>
            </a:r>
            <a:r>
              <a:rPr lang="pl-PL" dirty="0"/>
              <a:t> for </a:t>
            </a:r>
            <a:r>
              <a:rPr lang="pl-PL" dirty="0" err="1"/>
              <a:t>help</a:t>
            </a:r>
            <a:endParaRPr lang="pl-PL" dirty="0"/>
          </a:p>
          <a:p>
            <a:pPr marL="360000" lvl="1" indent="0">
              <a:buNone/>
            </a:pPr>
            <a:r>
              <a:rPr lang="pl-PL" dirty="0" err="1">
                <a:latin typeface="Courier"/>
              </a:rPr>
              <a:t>help</a:t>
            </a:r>
            <a:r>
              <a:rPr lang="pl-PL" dirty="0">
                <a:latin typeface="Courier"/>
              </a:rPr>
              <a:t>, </a:t>
            </a:r>
            <a:r>
              <a:rPr lang="pl-PL" dirty="0" err="1">
                <a:latin typeface="Courier"/>
              </a:rPr>
              <a:t>man</a:t>
            </a:r>
            <a:r>
              <a:rPr lang="pl-PL" dirty="0">
                <a:latin typeface="Courier"/>
              </a:rPr>
              <a:t>, info, </a:t>
            </a:r>
            <a:r>
              <a:rPr lang="pl-PL" dirty="0" err="1">
                <a:latin typeface="Courier"/>
              </a:rPr>
              <a:t>whatis</a:t>
            </a:r>
            <a:endParaRPr lang="pl-PL" dirty="0">
              <a:latin typeface="Courier"/>
            </a:endParaRPr>
          </a:p>
          <a:p>
            <a:pPr marL="360000" lvl="1" indent="0">
              <a:buNone/>
            </a:pPr>
            <a:endParaRPr lang="pl-PL" dirty="0">
              <a:latin typeface="Courier"/>
            </a:endParaRPr>
          </a:p>
          <a:p>
            <a:pPr marL="360000" lvl="1" indent="0">
              <a:buNone/>
            </a:pPr>
            <a:r>
              <a:rPr lang="pl-PL" sz="2000" dirty="0"/>
              <a:t>+ </a:t>
            </a:r>
            <a:r>
              <a:rPr lang="pl-PL" sz="2000" dirty="0" err="1"/>
              <a:t>understanding</a:t>
            </a:r>
            <a:r>
              <a:rPr lang="pl-PL" sz="2000" dirty="0"/>
              <a:t> of Linux </a:t>
            </a:r>
            <a:r>
              <a:rPr lang="pl-PL" sz="2000" dirty="0" err="1"/>
              <a:t>directory</a:t>
            </a:r>
            <a:r>
              <a:rPr lang="pl-PL" sz="2000" dirty="0"/>
              <a:t> </a:t>
            </a:r>
            <a:r>
              <a:rPr lang="pl-PL" sz="2000" dirty="0" err="1"/>
              <a:t>tree</a:t>
            </a:r>
            <a:r>
              <a:rPr lang="pl-PL" sz="2000" dirty="0"/>
              <a:t> (</a:t>
            </a:r>
            <a:r>
              <a:rPr lang="pl-PL" sz="2000" dirty="0" err="1"/>
              <a:t>relative</a:t>
            </a:r>
            <a:r>
              <a:rPr lang="pl-PL" sz="2000" dirty="0"/>
              <a:t> and </a:t>
            </a:r>
            <a:r>
              <a:rPr lang="pl-PL" sz="2000" dirty="0" err="1"/>
              <a:t>absolute</a:t>
            </a:r>
            <a:r>
              <a:rPr lang="pl-PL" sz="2000" dirty="0"/>
              <a:t> </a:t>
            </a:r>
            <a:r>
              <a:rPr lang="pl-PL" sz="2000" dirty="0" err="1"/>
              <a:t>paths</a:t>
            </a:r>
            <a:r>
              <a:rPr lang="pl-PL" sz="2000" dirty="0"/>
              <a:t>)</a:t>
            </a:r>
          </a:p>
          <a:p>
            <a:pPr marL="360000" lvl="1" indent="0">
              <a:buNone/>
            </a:pPr>
            <a:r>
              <a:rPr lang="pl-PL" sz="2000" dirty="0"/>
              <a:t>+ </a:t>
            </a:r>
            <a:r>
              <a:rPr lang="pl-PL" sz="2000" dirty="0" err="1"/>
              <a:t>understanding</a:t>
            </a:r>
            <a:r>
              <a:rPr lang="pl-PL" sz="2000" dirty="0"/>
              <a:t> of file </a:t>
            </a:r>
            <a:r>
              <a:rPr lang="pl-PL" sz="2000" dirty="0" err="1"/>
              <a:t>permissions</a:t>
            </a:r>
            <a:endParaRPr lang="pl-PL" sz="2000" dirty="0"/>
          </a:p>
          <a:p>
            <a:pPr marL="0" indent="0">
              <a:buNone/>
            </a:pPr>
            <a:endParaRPr lang="pl-PL" dirty="0"/>
          </a:p>
          <a:p>
            <a:endParaRPr lang="en-US" dirty="0"/>
          </a:p>
        </p:txBody>
      </p:sp>
      <p:sp>
        <p:nvSpPr>
          <p:cNvPr id="5" name="Slide Number Placeholder 4"/>
          <p:cNvSpPr>
            <a:spLocks noGrp="1"/>
          </p:cNvSpPr>
          <p:nvPr>
            <p:ph type="sldNum" sz="quarter" idx="12"/>
          </p:nvPr>
        </p:nvSpPr>
        <p:spPr/>
        <p:txBody>
          <a:bodyPr/>
          <a:lstStyle/>
          <a:p>
            <a:fld id="{78CD8E6A-08C9-49B9-A7D5-27A98AD8C28F}" type="slidenum">
              <a:rPr lang="nl-NL" smtClean="0"/>
              <a:pPr/>
              <a:t>125</a:t>
            </a:fld>
            <a:endParaRPr lang="nl-NL"/>
          </a:p>
        </p:txBody>
      </p:sp>
    </p:spTree>
    <p:extLst>
      <p:ext uri="{BB962C8B-B14F-4D97-AF65-F5344CB8AC3E}">
        <p14:creationId xmlns:p14="http://schemas.microsoft.com/office/powerpoint/2010/main" val="594096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126</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dirty="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129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13</a:t>
            </a:fld>
            <a:endParaRPr lang="en-US"/>
          </a:p>
        </p:txBody>
      </p:sp>
    </p:spTree>
    <p:extLst>
      <p:ext uri="{BB962C8B-B14F-4D97-AF65-F5344CB8AC3E}">
        <p14:creationId xmlns:p14="http://schemas.microsoft.com/office/powerpoint/2010/main" val="4803833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130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969684299"/>
              </p:ext>
            </p:extLst>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133</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134</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135</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136</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137</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pic>
        <p:nvPicPr>
          <p:cNvPr id="3" name="Picture 2">
            <a:extLst>
              <a:ext uri="{FF2B5EF4-FFF2-40B4-BE49-F238E27FC236}">
                <a16:creationId xmlns:a16="http://schemas.microsoft.com/office/drawing/2014/main" id="{9BF12F0F-6C79-8192-DD2E-1699665B9E5B}"/>
              </a:ext>
            </a:extLst>
          </p:cNvPr>
          <p:cNvPicPr>
            <a:picLocks noChangeAspect="1"/>
          </p:cNvPicPr>
          <p:nvPr/>
        </p:nvPicPr>
        <p:blipFill>
          <a:blip r:embed="rId3"/>
          <a:stretch>
            <a:fillRect/>
          </a:stretch>
        </p:blipFill>
        <p:spPr>
          <a:xfrm>
            <a:off x="5519936" y="1257184"/>
            <a:ext cx="4873425" cy="4657454"/>
          </a:xfrm>
          <a:prstGeom prst="rect">
            <a:avLst/>
          </a:prstGeom>
        </p:spPr>
      </p:pic>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138</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139</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a:t>
            </a:r>
            <a:br>
              <a:rPr lang="en-US" dirty="0"/>
            </a:br>
            <a:r>
              <a:rPr lang="en-US" dirty="0"/>
              <a:t>Tier-2: home/data/scratch storages Tier-1: data/scratch</a:t>
            </a:r>
          </a:p>
        </p:txBody>
      </p:sp>
    </p:spTree>
    <p:extLst>
      <p:ext uri="{BB962C8B-B14F-4D97-AF65-F5344CB8AC3E}">
        <p14:creationId xmlns:p14="http://schemas.microsoft.com/office/powerpoint/2010/main" val="410386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140</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JupyterLab</a:t>
            </a:r>
            <a:r>
              <a:rPr lang="en-US" dirty="0"/>
              <a:t>, </a:t>
            </a:r>
            <a:r>
              <a:rPr lang="en-US" dirty="0" err="1"/>
              <a:t>Rstudio</a:t>
            </a:r>
            <a:r>
              <a:rPr lang="en-US" dirty="0"/>
              <a:t>, MATLAB, </a:t>
            </a:r>
            <a:r>
              <a:rPr lang="en-US" dirty="0" err="1"/>
              <a:t>ParaView</a:t>
            </a:r>
            <a:r>
              <a:rPr lang="en-US" dirty="0"/>
              <a:t>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141</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grpSp>
        <p:nvGrpSpPr>
          <p:cNvPr id="10" name="Group 9">
            <a:extLst>
              <a:ext uri="{FF2B5EF4-FFF2-40B4-BE49-F238E27FC236}">
                <a16:creationId xmlns:a16="http://schemas.microsoft.com/office/drawing/2014/main" id="{B7F409E1-F14E-2A4F-B417-916F0FABD87E}"/>
              </a:ext>
            </a:extLst>
          </p:cNvPr>
          <p:cNvGrpSpPr/>
          <p:nvPr/>
        </p:nvGrpSpPr>
        <p:grpSpPr>
          <a:xfrm>
            <a:off x="1271464" y="5047766"/>
            <a:ext cx="3888432" cy="996326"/>
            <a:chOff x="1271464" y="5047766"/>
            <a:chExt cx="3888432" cy="996326"/>
          </a:xfrm>
        </p:grpSpPr>
        <p:sp>
          <p:nvSpPr>
            <p:cNvPr id="2" name="Rectangle: Rounded Corners 1">
              <a:extLst>
                <a:ext uri="{FF2B5EF4-FFF2-40B4-BE49-F238E27FC236}">
                  <a16:creationId xmlns:a16="http://schemas.microsoft.com/office/drawing/2014/main" id="{99343D6B-AE28-C018-50BD-23F0D7E527A0}"/>
                </a:ext>
              </a:extLst>
            </p:cNvPr>
            <p:cNvSpPr/>
            <p:nvPr/>
          </p:nvSpPr>
          <p:spPr>
            <a:xfrm>
              <a:off x="1271464" y="5425438"/>
              <a:ext cx="3816424" cy="618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Please close your interactive sessions, when you don’t actively use it!</a:t>
              </a:r>
              <a:endParaRPr lang="nl-BE" sz="1400" dirty="0"/>
            </a:p>
          </p:txBody>
        </p:sp>
        <p:sp>
          <p:nvSpPr>
            <p:cNvPr id="3" name="TextBox 2">
              <a:extLst>
                <a:ext uri="{FF2B5EF4-FFF2-40B4-BE49-F238E27FC236}">
                  <a16:creationId xmlns:a16="http://schemas.microsoft.com/office/drawing/2014/main" id="{B0011A01-C1A2-38DA-4599-54D77E914CF8}"/>
                </a:ext>
              </a:extLst>
            </p:cNvPr>
            <p:cNvSpPr txBox="1"/>
            <p:nvPr/>
          </p:nvSpPr>
          <p:spPr>
            <a:xfrm>
              <a:off x="4799856" y="5047766"/>
              <a:ext cx="360040" cy="369332"/>
            </a:xfrm>
            <a:prstGeom prst="rect">
              <a:avLst/>
            </a:prstGeom>
            <a:noFill/>
          </p:spPr>
          <p:txBody>
            <a:bodyPr wrap="square" rtlCol="0">
              <a:spAutoFit/>
            </a:bodyPr>
            <a:lstStyle/>
            <a:p>
              <a:r>
                <a:rPr lang="nl-BE" dirty="0"/>
                <a:t>💡</a:t>
              </a:r>
            </a:p>
          </p:txBody>
        </p:sp>
      </p:grpSp>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142</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77759"/>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143</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146</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147</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–b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148</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149</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15</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150</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151</a:t>
            </a:fld>
            <a:endParaRPr lang="en-US"/>
          </a:p>
        </p:txBody>
      </p:sp>
    </p:spTree>
    <p:extLst>
      <p:ext uri="{BB962C8B-B14F-4D97-AF65-F5344CB8AC3E}">
        <p14:creationId xmlns:p14="http://schemas.microsoft.com/office/powerpoint/2010/main" val="1648996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152</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153</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154</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2633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a:t>
            </a:r>
            <a:r>
              <a:rPr lang="nl-BE" sz="1600" dirty="0"/>
              <a:t>XXX</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a:t>
            </a:r>
            <a:r>
              <a:rPr lang="nl-BE" sz="1600" dirty="0">
                <a:solidFill>
                  <a:srgbClr val="FFC000"/>
                </a:solidFill>
              </a:rPr>
              <a:t>XXX</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t>$VSC_H</a:t>
            </a:r>
            <a:r>
              <a:rPr lang="en-US" sz="1400" dirty="0"/>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a:t>
            </a:r>
            <a:r>
              <a:rPr lang="nl-BE" sz="1600" dirty="0">
                <a:solidFill>
                  <a:srgbClr val="00B050"/>
                </a:solidFill>
              </a:rPr>
              <a:t>XXX</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t>$</a:t>
            </a:r>
            <a:r>
              <a:rPr lang="en-US" sz="1400" dirty="0"/>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a:t>
            </a:r>
            <a:r>
              <a:rPr lang="nl-BE" sz="1600" dirty="0">
                <a:solidFill>
                  <a:srgbClr val="7030A0"/>
                </a:solidFill>
              </a:rPr>
              <a:t>XX</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a:t>
            </a:r>
            <a:r>
              <a:rPr lang="pl-PL" sz="1400" dirty="0"/>
              <a:t>VSC_SCRATCH</a:t>
            </a:r>
            <a:endParaRPr lang="en-US" sz="1400" dirty="0"/>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4012502" cy="307777"/>
          </a:xfrm>
          <a:prstGeom prst="rect">
            <a:avLst/>
          </a:prstGeom>
          <a:noFill/>
          <a:ln w="19050">
            <a:solidFill>
              <a:srgbClr val="FF0000"/>
            </a:solidFill>
          </a:ln>
        </p:spPr>
        <p:txBody>
          <a:bodyPr wrap="square" rtlCol="0">
            <a:spAutoFit/>
          </a:bodyPr>
          <a:lstStyle/>
          <a:p>
            <a:pPr algn="ctr"/>
            <a:r>
              <a:rPr lang="en-US" sz="1400" dirty="0"/>
              <a:t>Location of python (from 3.9.5-GCCcore-10.3.0</a:t>
            </a:r>
            <a:r>
              <a:rPr lang="en-US" sz="1400" dirty="0">
                <a:solidFill>
                  <a:schemeClr val="bg1"/>
                </a:solidFill>
              </a:rPr>
              <a:t>)</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endCxn id="54" idx="3"/>
          </p:cNvCxnSpPr>
          <p:nvPr/>
        </p:nvCxnSpPr>
        <p:spPr>
          <a:xfrm>
            <a:off x="6677590" y="1425764"/>
            <a:ext cx="26163" cy="38285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4393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2125180" cy="338554"/>
          </a:xfrm>
          <a:prstGeom prst="rect">
            <a:avLst/>
          </a:prstGeom>
          <a:noFill/>
        </p:spPr>
        <p:txBody>
          <a:bodyPr wrap="square" rtlCol="0">
            <a:spAutoFit/>
          </a:bodyPr>
          <a:lstStyle/>
          <a:p>
            <a:r>
              <a:rPr lang="en-US" sz="1600" dirty="0">
                <a:solidFill>
                  <a:srgbClr val="FF0000"/>
                </a:solidFill>
              </a:rPr>
              <a:t>3.9.5-GCCcore-10.3.0</a:t>
            </a: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3" y="3672004"/>
            <a:ext cx="2650577" cy="338554"/>
          </a:xfrm>
          <a:prstGeom prst="rect">
            <a:avLst/>
          </a:prstGeom>
          <a:noFill/>
        </p:spPr>
        <p:txBody>
          <a:bodyPr wrap="square" rtlCol="0">
            <a:spAutoFit/>
          </a:bodyPr>
          <a:lstStyle/>
          <a:p>
            <a:r>
              <a:rPr lang="nl-BE" sz="1600" dirty="0"/>
              <a:t>3.10.8-GCCcore-10.3.0-bare</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9" y="470820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7" y="471591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3" y="6025567"/>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6" y="6014816"/>
            <a:ext cx="884850" cy="338554"/>
          </a:xfrm>
          <a:prstGeom prst="rect">
            <a:avLst/>
          </a:prstGeom>
          <a:noFill/>
        </p:spPr>
        <p:txBody>
          <a:bodyPr wrap="square" rtlCol="0">
            <a:spAutoFit/>
          </a:bodyPr>
          <a:lstStyle/>
          <a:p>
            <a:r>
              <a:rPr lang="pl-PL" sz="1600" dirty="0"/>
              <a:t>20</a:t>
            </a:r>
            <a:r>
              <a:rPr lang="nl-BE" sz="1600" dirty="0"/>
              <a:t>19b</a:t>
            </a:r>
            <a:endParaRPr lang="en-US" sz="1600" dirty="0"/>
          </a:p>
        </p:txBody>
      </p:sp>
      <p:sp>
        <p:nvSpPr>
          <p:cNvPr id="69" name="TextBox 68"/>
          <p:cNvSpPr txBox="1"/>
          <p:nvPr/>
        </p:nvSpPr>
        <p:spPr>
          <a:xfrm>
            <a:off x="5292170" y="6014816"/>
            <a:ext cx="884850" cy="338554"/>
          </a:xfrm>
          <a:prstGeom prst="rect">
            <a:avLst/>
          </a:prstGeom>
          <a:noFill/>
        </p:spPr>
        <p:txBody>
          <a:bodyPr wrap="square" rtlCol="0">
            <a:spAutoFit/>
          </a:bodyPr>
          <a:lstStyle/>
          <a:p>
            <a:r>
              <a:rPr lang="pl-PL" sz="1600" dirty="0">
                <a:solidFill>
                  <a:srgbClr val="FF0000"/>
                </a:solidFill>
              </a:rPr>
              <a:t>20</a:t>
            </a:r>
            <a:r>
              <a:rPr lang="nl-BE" sz="1600" dirty="0">
                <a:solidFill>
                  <a:srgbClr val="FF0000"/>
                </a:solidFill>
              </a:rPr>
              <a:t>21</a:t>
            </a:r>
            <a:r>
              <a:rPr lang="pl-PL" sz="1600" dirty="0">
                <a:solidFill>
                  <a:srgbClr val="FF0000"/>
                </a:solidFill>
              </a:rPr>
              <a:t>a</a:t>
            </a:r>
            <a:endParaRPr lang="en-US" sz="1600" dirty="0">
              <a:solidFill>
                <a:srgbClr val="FF0000"/>
              </a:solidFill>
            </a:endParaRPr>
          </a:p>
        </p:txBody>
      </p:sp>
      <p:cxnSp>
        <p:nvCxnSpPr>
          <p:cNvPr id="142" name="Straight Connector 141"/>
          <p:cNvCxnSpPr>
            <a:cxnSpLocks/>
          </p:cNvCxnSpPr>
          <p:nvPr/>
        </p:nvCxnSpPr>
        <p:spPr>
          <a:xfrm flipH="1">
            <a:off x="5954203" y="4715916"/>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9" y="5719953"/>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957415" y="594230"/>
            <a:ext cx="8470621"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/2021a/software/Python/3.9.5-GCCcore-10.3.0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132A90C-03CC-AA93-C116-A2C209A2F125}"/>
              </a:ext>
            </a:extLst>
          </p:cNvPr>
          <p:cNvGrpSpPr/>
          <p:nvPr/>
        </p:nvGrpSpPr>
        <p:grpSpPr>
          <a:xfrm>
            <a:off x="3122804" y="4715915"/>
            <a:ext cx="3580949" cy="1932259"/>
            <a:chOff x="3122804" y="4715915"/>
            <a:chExt cx="3580949" cy="1932259"/>
          </a:xfrm>
        </p:grpSpPr>
        <p:cxnSp>
          <p:nvCxnSpPr>
            <p:cNvPr id="50" name="Straight Connector 49"/>
            <p:cNvCxnSpPr/>
            <p:nvPr/>
          </p:nvCxnSpPr>
          <p:spPr>
            <a:xfrm>
              <a:off x="4009987" y="4715916"/>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1" y="4715915"/>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90" y="5085001"/>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5" y="5047750"/>
              <a:ext cx="871951" cy="338554"/>
            </a:xfrm>
            <a:prstGeom prst="rect">
              <a:avLst/>
            </a:prstGeom>
            <a:noFill/>
          </p:spPr>
          <p:txBody>
            <a:bodyPr wrap="square" rtlCol="0">
              <a:spAutoFit/>
            </a:bodyPr>
            <a:lstStyle/>
            <a:p>
              <a:r>
                <a:rPr lang="nl-BE" sz="1600" dirty="0" err="1"/>
                <a:t>icelake</a:t>
              </a:r>
              <a:endParaRPr lang="en-US" sz="1600" dirty="0"/>
            </a:p>
          </p:txBody>
        </p:sp>
        <p:sp>
          <p:nvSpPr>
            <p:cNvPr id="59" name="TextBox 58"/>
            <p:cNvSpPr txBox="1"/>
            <p:nvPr/>
          </p:nvSpPr>
          <p:spPr>
            <a:xfrm>
              <a:off x="3320596" y="5047750"/>
              <a:ext cx="1282303" cy="338554"/>
            </a:xfrm>
            <a:prstGeom prst="rect">
              <a:avLst/>
            </a:prstGeom>
            <a:noFill/>
          </p:spPr>
          <p:txBody>
            <a:bodyPr wrap="square" rtlCol="0">
              <a:spAutoFit/>
            </a:bodyPr>
            <a:lstStyle/>
            <a:p>
              <a:r>
                <a:rPr lang="nl-BE" sz="1600" dirty="0" err="1"/>
                <a:t>cascadelake</a:t>
              </a:r>
              <a:endParaRPr lang="en-US" sz="1600" dirty="0"/>
            </a:p>
          </p:txBody>
        </p:sp>
        <p:cxnSp>
          <p:nvCxnSpPr>
            <p:cNvPr id="60" name="Straight Connector 59"/>
            <p:cNvCxnSpPr/>
            <p:nvPr/>
          </p:nvCxnSpPr>
          <p:spPr>
            <a:xfrm>
              <a:off x="6015252" y="536114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4" y="5718136"/>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3" y="571140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8" y="626541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6" y="6635499"/>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4" y="4716744"/>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52315" y="571140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085A10-FECB-55C2-1A68-AF7B877584E7}"/>
                </a:ext>
              </a:extLst>
            </p:cNvPr>
            <p:cNvCxnSpPr>
              <a:cxnSpLocks/>
            </p:cNvCxnSpPr>
            <p:nvPr/>
          </p:nvCxnSpPr>
          <p:spPr>
            <a:xfrm>
              <a:off x="5646163" y="5726963"/>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033552203"/>
              </p:ext>
            </p:extLst>
          </p:nvPr>
        </p:nvGraphicFramePr>
        <p:xfrm>
          <a:off x="1127448" y="908720"/>
          <a:ext cx="10081121" cy="3898067"/>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4">
                  <a:extLst>
                    <a:ext uri="{9D8B030D-6E8A-4147-A177-3AD203B41FA5}">
                      <a16:colId xmlns:a16="http://schemas.microsoft.com/office/drawing/2014/main" val="44479686"/>
                    </a:ext>
                  </a:extLst>
                </a:gridCol>
                <a:gridCol w="1127916">
                  <a:extLst>
                    <a:ext uri="{9D8B030D-6E8A-4147-A177-3AD203B41FA5}">
                      <a16:colId xmlns:a16="http://schemas.microsoft.com/office/drawing/2014/main" val="2291407436"/>
                    </a:ext>
                  </a:extLst>
                </a:gridCol>
                <a:gridCol w="1597735">
                  <a:extLst>
                    <a:ext uri="{9D8B030D-6E8A-4147-A177-3AD203B41FA5}">
                      <a16:colId xmlns:a16="http://schemas.microsoft.com/office/drawing/2014/main" val="4190090989"/>
                    </a:ext>
                  </a:extLst>
                </a:gridCol>
                <a:gridCol w="1654324">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1127448" y="5005393"/>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160</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162</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a:t>Use command line + screen</a:t>
            </a:r>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163</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164</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166</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983432" y="1124744"/>
            <a:ext cx="9414568" cy="3600400"/>
          </a:xfrm>
        </p:spPr>
        <p:txBody>
          <a:bodyPr/>
          <a:lstStyle/>
          <a:p>
            <a:pPr>
              <a:lnSpc>
                <a:spcPct val="90000"/>
              </a:lnSpc>
            </a:pPr>
            <a:r>
              <a:rPr lang="en-US" altLang="nl-BE" sz="2400" dirty="0"/>
              <a:t>Alias – Alternate name for a command(s)</a:t>
            </a:r>
          </a:p>
          <a:p>
            <a:pPr>
              <a:lnSpc>
                <a:spcPct val="90000"/>
              </a:lnSpc>
            </a:pPr>
            <a:r>
              <a:rPr lang="en-US" altLang="nl-BE" sz="2400" dirty="0"/>
              <a:t>You can be inventive with it, but be careful</a:t>
            </a:r>
          </a:p>
          <a:p>
            <a:pPr>
              <a:lnSpc>
                <a:spcPct val="90000"/>
              </a:lnSpc>
            </a:pPr>
            <a:r>
              <a:rPr lang="en-US" altLang="nl-BE" sz="2400" dirty="0"/>
              <a:t>If you log out from bash, your aliases will be purged!</a:t>
            </a:r>
          </a:p>
          <a:p>
            <a:pPr>
              <a:lnSpc>
                <a:spcPct val="90000"/>
              </a:lnSpc>
            </a:pPr>
            <a:r>
              <a:rPr lang="en-US" altLang="nl-BE" sz="2400" dirty="0"/>
              <a:t>To define an alias permanently, put it in your </a:t>
            </a:r>
            <a:r>
              <a:rPr lang="en-US" altLang="nl-BE" sz="2400" dirty="0">
                <a:latin typeface="Courier New" panose="02070309020205020404" pitchFamily="49" charset="0"/>
                <a:cs typeface="Courier New" panose="02070309020205020404" pitchFamily="49" charset="0"/>
              </a:rPr>
              <a:t>.</a:t>
            </a:r>
            <a:r>
              <a:rPr lang="en-US" altLang="nl-BE" sz="2400" dirty="0" err="1">
                <a:latin typeface="Courier New" panose="02070309020205020404" pitchFamily="49" charset="0"/>
                <a:cs typeface="Courier New" panose="02070309020205020404" pitchFamily="49" charset="0"/>
              </a:rPr>
              <a:t>bashrc</a:t>
            </a:r>
            <a:endParaRPr lang="en-US" altLang="nl-BE" sz="2400" dirty="0">
              <a:latin typeface="Courier New" panose="02070309020205020404" pitchFamily="49" charset="0"/>
              <a:cs typeface="Courier New" panose="02070309020205020404" pitchFamily="49" charset="0"/>
            </a:endParaRPr>
          </a:p>
          <a:p>
            <a:pPr>
              <a:lnSpc>
                <a:spcPct val="90000"/>
              </a:lnSpc>
            </a:pPr>
            <a:r>
              <a:rPr lang="en-US" altLang="nl-BE" sz="2400" dirty="0"/>
              <a:t>E.g.</a:t>
            </a:r>
            <a:br>
              <a:rPr lang="en-US" altLang="nl-BE" sz="2400" dirty="0"/>
            </a:br>
            <a:r>
              <a:rPr lang="en-US" altLang="nl-BE" sz="2400" dirty="0"/>
              <a:t>Image, your jobs always store the results in your scratch folder.</a:t>
            </a:r>
            <a:br>
              <a:rPr lang="en-US" altLang="nl-BE" sz="2400" dirty="0"/>
            </a:br>
            <a:r>
              <a:rPr lang="en-US" altLang="nl-BE" sz="2400" dirty="0"/>
              <a:t>So, you want an easy way to copy them to your data folder:</a:t>
            </a:r>
            <a:br>
              <a:rPr lang="en-US" altLang="nl-BE" sz="2400" dirty="0"/>
            </a:br>
            <a:br>
              <a:rPr lang="en-US" altLang="nl-BE" sz="2400" dirty="0"/>
            </a:br>
            <a:r>
              <a:rPr lang="en-US" altLang="nl-BE" sz="2400" dirty="0">
                <a:latin typeface="Courier New" panose="02070309020205020404" pitchFamily="49" charset="0"/>
                <a:cs typeface="Courier New" panose="02070309020205020404" pitchFamily="49" charset="0"/>
              </a:rPr>
              <a:t>alias backup=“</a:t>
            </a:r>
            <a:r>
              <a:rPr lang="en-US" altLang="nl-BE" sz="2400" dirty="0" err="1">
                <a:latin typeface="Courier New" panose="02070309020205020404" pitchFamily="49" charset="0"/>
                <a:cs typeface="Courier New" panose="02070309020205020404" pitchFamily="49" charset="0"/>
              </a:rPr>
              <a:t>cp</a:t>
            </a:r>
            <a:r>
              <a:rPr lang="en-US" altLang="nl-BE" sz="24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2400" dirty="0">
                <a:cs typeface="Courier New" panose="02070309020205020404" pitchFamily="49" charset="0"/>
              </a:rPr>
              <a:t>To disable an alias, do:</a:t>
            </a:r>
            <a:br>
              <a:rPr lang="en-US" altLang="nl-BE" sz="2400" dirty="0">
                <a:cs typeface="Courier New" panose="02070309020205020404" pitchFamily="49" charset="0"/>
              </a:rPr>
            </a:br>
            <a:br>
              <a:rPr lang="en-US" altLang="nl-BE" sz="2400" dirty="0">
                <a:cs typeface="Courier New" panose="02070309020205020404" pitchFamily="49" charset="0"/>
              </a:rPr>
            </a:br>
            <a:r>
              <a:rPr lang="en-US" altLang="nl-BE" sz="2400" dirty="0" err="1">
                <a:latin typeface="Courier New" panose="02070309020205020404" pitchFamily="49" charset="0"/>
                <a:cs typeface="Courier New" panose="02070309020205020404" pitchFamily="49" charset="0"/>
              </a:rPr>
              <a:t>unalias</a:t>
            </a:r>
            <a:r>
              <a:rPr lang="en-US" altLang="nl-BE" sz="24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167</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168</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551384" y="1238040"/>
            <a:ext cx="10802416" cy="4978799"/>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400" dirty="0">
                <a:latin typeface="Arial" pitchFamily="34" charset="0"/>
                <a:cs typeface="Arial" pitchFamily="34" charset="0"/>
              </a:rPr>
              <a:t>Shells let you define command </a:t>
            </a:r>
            <a:r>
              <a:rPr lang="en-US" sz="2400" i="1" dirty="0">
                <a:latin typeface="Arial" pitchFamily="34" charset="0"/>
                <a:cs typeface="Arial" pitchFamily="34" charset="0"/>
              </a:rPr>
              <a:t>aliases</a:t>
            </a:r>
            <a:r>
              <a:rPr lang="en-US" sz="2400" dirty="0">
                <a:latin typeface="Arial" pitchFamily="34" charset="0"/>
                <a:cs typeface="Arial" pitchFamily="34" charset="0"/>
              </a:rPr>
              <a:t>: shortcuts for commands you use very frequently.</a:t>
            </a:r>
          </a:p>
          <a:p>
            <a:pPr lvl="0">
              <a:buNone/>
            </a:pPr>
            <a:r>
              <a:rPr lang="en-US" sz="2400" dirty="0">
                <a:latin typeface="Arial" pitchFamily="34" charset="0"/>
                <a:cs typeface="Arial" pitchFamily="34" charset="0"/>
              </a:rPr>
              <a:t>Examples</a:t>
            </a:r>
          </a:p>
          <a:p>
            <a:pPr marL="0" indent="0">
              <a:buNone/>
            </a:pPr>
            <a:r>
              <a:rPr lang="en-US" sz="2400" dirty="0">
                <a:solidFill>
                  <a:schemeClr val="accent1"/>
                </a:solidFill>
                <a:latin typeface="Courier New" panose="02070309020205020404" pitchFamily="49" charset="0"/>
                <a:cs typeface="Courier New" panose="02070309020205020404" pitchFamily="49" charset="0"/>
              </a:rPr>
              <a:t>alias l</a:t>
            </a:r>
            <a:r>
              <a:rPr lang="pl-PL" sz="2400" dirty="0">
                <a:solidFill>
                  <a:schemeClr val="accent1"/>
                </a:solidFill>
                <a:latin typeface="Courier New" panose="02070309020205020404" pitchFamily="49" charset="0"/>
                <a:cs typeface="Courier New" panose="02070309020205020404" pitchFamily="49" charset="0"/>
              </a:rPr>
              <a:t>a</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ls</a:t>
            </a:r>
            <a:r>
              <a:rPr lang="en-US" sz="2400" dirty="0">
                <a:solidFill>
                  <a:schemeClr val="accent1"/>
                </a:solidFill>
                <a:latin typeface="Courier New" panose="02070309020205020404" pitchFamily="49" charset="0"/>
                <a:cs typeface="Courier New" panose="02070309020205020404" pitchFamily="49" charset="0"/>
              </a:rPr>
              <a:t> -la'</a:t>
            </a:r>
            <a:br>
              <a:rPr lang="en-US" sz="2400" dirty="0">
                <a:latin typeface="Arial" pitchFamily="34" charset="0"/>
                <a:cs typeface="Arial" pitchFamily="34" charset="0"/>
              </a:rPr>
            </a:br>
            <a:r>
              <a:rPr lang="en-US" sz="2400" dirty="0">
                <a:latin typeface="Arial" pitchFamily="34" charset="0"/>
                <a:cs typeface="Arial" pitchFamily="34" charset="0"/>
              </a:rPr>
              <a:t>Useful to always run commands with default arguments.</a:t>
            </a:r>
          </a:p>
          <a:p>
            <a:pPr marL="0" indent="0">
              <a:buNone/>
            </a:pPr>
            <a:r>
              <a:rPr lang="en-US" sz="2400" dirty="0">
                <a:solidFill>
                  <a:schemeClr val="accent1"/>
                </a:solidFill>
                <a:latin typeface="Courier New" panose="02070309020205020404" pitchFamily="49" charset="0"/>
                <a:cs typeface="Courier New" panose="02070309020205020404" pitchFamily="49" charset="0"/>
              </a:rPr>
              <a:t>alias </a:t>
            </a:r>
            <a:r>
              <a:rPr lang="en-US" sz="2400" dirty="0" err="1">
                <a:solidFill>
                  <a:schemeClr val="accent1"/>
                </a:solidFill>
                <a:latin typeface="Courier New" panose="02070309020205020404" pitchFamily="49" charset="0"/>
                <a:cs typeface="Courier New" panose="02070309020205020404" pitchFamily="49" charset="0"/>
              </a:rPr>
              <a:t>rm</a:t>
            </a:r>
            <a:r>
              <a:rPr lang="pl-PL" sz="2400" dirty="0">
                <a:solidFill>
                  <a:schemeClr val="accent1"/>
                </a:solidFill>
                <a:latin typeface="Courier New" panose="02070309020205020404" pitchFamily="49" charset="0"/>
                <a:cs typeface="Courier New" panose="02070309020205020404" pitchFamily="49" charset="0"/>
              </a:rPr>
              <a:t>i</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rm</a:t>
            </a:r>
            <a:r>
              <a:rPr lang="en-US" sz="2400" dirty="0">
                <a:solidFill>
                  <a:schemeClr val="accent1"/>
                </a:solidFill>
                <a:latin typeface="Courier New" panose="02070309020205020404" pitchFamily="49" charset="0"/>
                <a:cs typeface="Courier New" panose="02070309020205020404" pitchFamily="49" charset="0"/>
              </a:rPr>
              <a:t> -</a:t>
            </a:r>
            <a:r>
              <a:rPr lang="en-US" sz="2400" dirty="0" err="1">
                <a:solidFill>
                  <a:schemeClr val="accent1"/>
                </a:solidFill>
                <a:latin typeface="Courier New" panose="02070309020205020404" pitchFamily="49" charset="0"/>
                <a:cs typeface="Courier New" panose="02070309020205020404" pitchFamily="49" charset="0"/>
              </a:rPr>
              <a:t>i</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make </a:t>
            </a:r>
            <a:r>
              <a:rPr lang="en-US" sz="2400" dirty="0" err="1">
                <a:solidFill>
                  <a:schemeClr val="accent1"/>
                </a:solidFill>
                <a:latin typeface="Arial" pitchFamily="34" charset="0"/>
                <a:cs typeface="Arial" pitchFamily="34" charset="0"/>
              </a:rPr>
              <a:t>rm</a:t>
            </a:r>
            <a:r>
              <a:rPr lang="en-US" sz="2400" dirty="0">
                <a:latin typeface="Arial" pitchFamily="34" charset="0"/>
                <a:cs typeface="Arial" pitchFamily="34" charset="0"/>
              </a:rPr>
              <a:t> always ask for confirmation.</a:t>
            </a:r>
          </a:p>
          <a:p>
            <a:pPr marL="0" indent="0">
              <a:buNone/>
            </a:pPr>
            <a:r>
              <a:rPr lang="pl-PL" sz="2400" dirty="0">
                <a:solidFill>
                  <a:schemeClr val="accent1"/>
                </a:solidFill>
                <a:latin typeface="Courier New" panose="02070309020205020404" pitchFamily="49" charset="0"/>
                <a:cs typeface="Courier New" panose="02070309020205020404" pitchFamily="49" charset="0"/>
              </a:rPr>
              <a:t>a</a:t>
            </a:r>
            <a:r>
              <a:rPr lang="en-US" sz="2400" dirty="0" err="1">
                <a:solidFill>
                  <a:schemeClr val="accent1"/>
                </a:solidFill>
                <a:latin typeface="Courier New" panose="02070309020205020404" pitchFamily="49" charset="0"/>
                <a:cs typeface="Courier New" panose="02070309020205020404" pitchFamily="49" charset="0"/>
              </a:rPr>
              <a:t>lias</a:t>
            </a:r>
            <a:r>
              <a:rPr lang="en-US" sz="2400" dirty="0">
                <a:solidFill>
                  <a:schemeClr val="accent1"/>
                </a:solidFill>
                <a:latin typeface="Courier New" panose="02070309020205020404" pitchFamily="49" charset="0"/>
                <a:cs typeface="Courier New" panose="02070309020205020404" pitchFamily="49" charset="0"/>
              </a:rPr>
              <a:t> </a:t>
            </a:r>
            <a:r>
              <a:rPr lang="pl-PL" sz="2400" dirty="0">
                <a:solidFill>
                  <a:schemeClr val="accent1"/>
                </a:solidFill>
                <a:latin typeface="Courier New" panose="02070309020205020404" pitchFamily="49" charset="0"/>
                <a:cs typeface="Courier New" panose="02070309020205020404" pitchFamily="49" charset="0"/>
              </a:rPr>
              <a:t>data</a:t>
            </a:r>
            <a:r>
              <a:rPr lang="en-US" sz="2400" dirty="0">
                <a:solidFill>
                  <a:schemeClr val="accent1"/>
                </a:solidFill>
                <a:latin typeface="Courier New" panose="02070309020205020404" pitchFamily="49" charset="0"/>
                <a:cs typeface="Courier New" panose="02070309020205020404" pitchFamily="49" charset="0"/>
              </a:rPr>
              <a:t>='</a:t>
            </a:r>
            <a:r>
              <a:rPr lang="pl-PL" sz="2400" dirty="0">
                <a:solidFill>
                  <a:schemeClr val="accent1"/>
                </a:solidFill>
                <a:latin typeface="Courier New" panose="02070309020205020404" pitchFamily="49" charset="0"/>
                <a:cs typeface="Courier New" panose="02070309020205020404" pitchFamily="49" charset="0"/>
              </a:rPr>
              <a:t>cd /data/leuven/304/vsc30</a:t>
            </a:r>
            <a:r>
              <a:rPr lang="nl-BE" sz="2400" dirty="0">
                <a:solidFill>
                  <a:schemeClr val="accent1"/>
                </a:solidFill>
                <a:latin typeface="Courier New" panose="02070309020205020404" pitchFamily="49" charset="0"/>
                <a:cs typeface="Courier New" panose="02070309020205020404" pitchFamily="49" charset="0"/>
              </a:rPr>
              <a:t>XXX</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replace very long and frequent commands.</a:t>
            </a:r>
          </a:p>
          <a:p>
            <a:pPr marL="0" indent="0">
              <a:buNone/>
            </a:pPr>
            <a:r>
              <a:rPr lang="pl-PL" sz="2400" dirty="0">
                <a:solidFill>
                  <a:schemeClr val="accent1"/>
                </a:solidFill>
                <a:latin typeface="Courier New" panose="02070309020205020404" pitchFamily="49" charset="0"/>
                <a:cs typeface="Courier New" panose="02070309020205020404" pitchFamily="49" charset="0"/>
              </a:rPr>
              <a:t>a</a:t>
            </a:r>
            <a:r>
              <a:rPr lang="en-US" sz="2400" dirty="0" err="1">
                <a:solidFill>
                  <a:schemeClr val="accent1"/>
                </a:solidFill>
                <a:latin typeface="Courier New" panose="02070309020205020404" pitchFamily="49" charset="0"/>
                <a:cs typeface="Courier New" panose="02070309020205020404" pitchFamily="49" charset="0"/>
              </a:rPr>
              <a:t>lias</a:t>
            </a:r>
            <a:r>
              <a:rPr lang="en-US" sz="2400" dirty="0">
                <a:solidFill>
                  <a:schemeClr val="accent1"/>
                </a:solidFill>
                <a:latin typeface="Courier New" panose="02070309020205020404" pitchFamily="49" charset="0"/>
                <a:cs typeface="Courier New" panose="02070309020205020404" pitchFamily="49" charset="0"/>
              </a:rPr>
              <a:t> </a:t>
            </a:r>
            <a:r>
              <a:rPr lang="pl-PL" sz="2400" dirty="0">
                <a:solidFill>
                  <a:schemeClr val="accent1"/>
                </a:solidFill>
                <a:latin typeface="Courier New" panose="02070309020205020404" pitchFamily="49" charset="0"/>
                <a:cs typeface="Courier New" panose="02070309020205020404" pitchFamily="49" charset="0"/>
              </a:rPr>
              <a:t>schck</a:t>
            </a:r>
            <a:r>
              <a:rPr lang="en-US" sz="2400" dirty="0">
                <a:solidFill>
                  <a:schemeClr val="accent1"/>
                </a:solidFill>
                <a:latin typeface="Courier New" panose="02070309020205020404" pitchFamily="49" charset="0"/>
                <a:cs typeface="Courier New" panose="02070309020205020404" pitchFamily="49" charset="0"/>
              </a:rPr>
              <a:t>='. /home</a:t>
            </a:r>
            <a:r>
              <a:rPr lang="pl-PL" sz="2400" dirty="0">
                <a:solidFill>
                  <a:schemeClr val="accent1"/>
                </a:solidFill>
                <a:latin typeface="Courier New" panose="02070309020205020404" pitchFamily="49" charset="0"/>
                <a:cs typeface="Courier New" panose="02070309020205020404" pitchFamily="49" charset="0"/>
              </a:rPr>
              <a:t>/mag</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env</a:t>
            </a:r>
            <a:r>
              <a:rPr lang="en-US" sz="2400" dirty="0">
                <a:solidFill>
                  <a:schemeClr val="accent1"/>
                </a:solidFill>
                <a:latin typeface="Courier New" panose="02070309020205020404" pitchFamily="49" charset="0"/>
                <a:cs typeface="Courier New" panose="02070309020205020404" pitchFamily="49" charset="0"/>
              </a:rPr>
              <a:t>/</a:t>
            </a:r>
            <a:r>
              <a:rPr lang="pl-PL" sz="2400" dirty="0">
                <a:solidFill>
                  <a:schemeClr val="accent1"/>
                </a:solidFill>
                <a:latin typeface="Courier New" panose="02070309020205020404" pitchFamily="49" charset="0"/>
                <a:cs typeface="Courier New" panose="02070309020205020404" pitchFamily="49" charset="0"/>
              </a:rPr>
              <a:t>chck</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sh</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set an environment in a quick way</a:t>
            </a:r>
            <a:br>
              <a:rPr lang="en-US" sz="2400" dirty="0">
                <a:latin typeface="Arial" pitchFamily="34" charset="0"/>
                <a:cs typeface="Arial" pitchFamily="34" charset="0"/>
              </a:rPr>
            </a:br>
            <a:r>
              <a:rPr lang="en-US" sz="2400" dirty="0">
                <a:latin typeface="Arial" pitchFamily="34" charset="0"/>
                <a:cs typeface="Arial" pitchFamily="34" charset="0"/>
              </a:rPr>
              <a:t>(</a:t>
            </a:r>
            <a:r>
              <a:rPr lang="en-US" sz="2400" dirty="0">
                <a:solidFill>
                  <a:srgbClr val="000080"/>
                </a:solidFill>
                <a:latin typeface="Arial" pitchFamily="34" charset="0"/>
                <a:cs typeface="Arial" pitchFamily="34" charset="0"/>
              </a:rPr>
              <a:t>.</a:t>
            </a:r>
            <a:r>
              <a:rPr lang="en-US" sz="24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169</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235924501"/>
              </p:ext>
            </p:extLst>
          </p:nvPr>
        </p:nvGraphicFramePr>
        <p:xfrm>
          <a:off x="1127449"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1127449"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170</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171</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172</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173</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174</a:t>
            </a:fld>
            <a:endParaRPr lang="nl-BE"/>
          </a:p>
        </p:txBody>
      </p:sp>
    </p:spTree>
    <p:extLst>
      <p:ext uri="{BB962C8B-B14F-4D97-AF65-F5344CB8AC3E}">
        <p14:creationId xmlns:p14="http://schemas.microsoft.com/office/powerpoint/2010/main" val="24313511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175</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176</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177</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10153128"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800" dirty="0">
                <a:latin typeface="Courier New" panose="02070309020205020404" pitchFamily="49" charset="0"/>
                <a:cs typeface="Courier New" panose="02070309020205020404" pitchFamily="49" charset="0"/>
              </a:rPr>
              <a:t>case ${VSC_INSTITUTE_CLUSTER} in</a:t>
            </a:r>
          </a:p>
          <a:p>
            <a:pPr marL="3600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wice</a:t>
            </a:r>
            <a:r>
              <a:rPr lang="en-US" sz="1800" dirty="0">
                <a:latin typeface="Courier New" panose="02070309020205020404" pitchFamily="49" charset="0"/>
                <a:cs typeface="Courier New" panose="02070309020205020404" pitchFamily="49" charset="0"/>
              </a:rPr>
              <a:t>)</a:t>
            </a:r>
          </a:p>
          <a:p>
            <a:pPr marL="3600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ulimit</a:t>
            </a:r>
            <a:r>
              <a:rPr lang="en-US" sz="1800" dirty="0">
                <a:latin typeface="Courier New" panose="02070309020205020404" pitchFamily="49" charset="0"/>
                <a:cs typeface="Courier New" panose="02070309020205020404" pitchFamily="49" charset="0"/>
              </a:rPr>
              <a:t> -c 500000</a:t>
            </a:r>
          </a:p>
          <a:p>
            <a:pPr marL="360000" lvl="1" indent="0">
              <a:buNone/>
            </a:pPr>
            <a:r>
              <a:rPr lang="en-US" sz="18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800" dirty="0">
                <a:latin typeface="Courier New" panose="02070309020205020404" pitchFamily="49" charset="0"/>
                <a:cs typeface="Courier New" panose="02070309020205020404" pitchFamily="49" charset="0"/>
              </a:rPr>
              <a:t>        export PATH="${HOME}/bin:${HOME}/</a:t>
            </a:r>
            <a:r>
              <a:rPr lang="en-US" sz="1800" dirty="0" err="1">
                <a:latin typeface="Courier New" panose="02070309020205020404" pitchFamily="49" charset="0"/>
                <a:cs typeface="Courier New" panose="02070309020205020404" pitchFamily="49" charset="0"/>
              </a:rPr>
              <a:t>sbin</a:t>
            </a:r>
            <a:r>
              <a:rPr lang="en-US" sz="1800" dirty="0">
                <a:latin typeface="Courier New" panose="02070309020205020404" pitchFamily="49" charset="0"/>
                <a:cs typeface="Courier New" panose="02070309020205020404" pitchFamily="49" charset="0"/>
              </a:rPr>
              <a:t>:${PATH}"</a:t>
            </a:r>
          </a:p>
          <a:p>
            <a:pPr marL="360000" lvl="1" indent="0">
              <a:buNone/>
            </a:pPr>
            <a:r>
              <a:rPr lang="en-US" sz="1800" dirty="0">
                <a:latin typeface="Courier New" panose="02070309020205020404" pitchFamily="49" charset="0"/>
                <a:cs typeface="Courier New" panose="02070309020205020404" pitchFamily="49" charset="0"/>
              </a:rPr>
              <a:t>        export EDITOR="/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/bin/vim"</a:t>
            </a:r>
          </a:p>
          <a:p>
            <a:pPr marL="360000" lvl="1" indent="0">
              <a:buNone/>
            </a:pPr>
            <a:r>
              <a:rPr lang="en-US" sz="1800" dirty="0">
                <a:latin typeface="Courier New" panose="02070309020205020404" pitchFamily="49" charset="0"/>
                <a:cs typeface="Courier New" panose="02070309020205020404" pitchFamily="49" charset="0"/>
              </a:rPr>
              <a:t>        export PS1=': \u@\[\e[1;31m\]\h\[\e[0m\] \w `date +%H:%M` $'</a:t>
            </a:r>
          </a:p>
          <a:p>
            <a:pPr marL="360000" lvl="1" indent="0">
              <a:buNone/>
            </a:pPr>
            <a:r>
              <a:rPr lang="en-US" sz="1800" dirty="0">
                <a:latin typeface="Courier New" panose="02070309020205020404" pitchFamily="49" charset="0"/>
                <a:cs typeface="Courier New" panose="02070309020205020404" pitchFamily="49" charset="0"/>
              </a:rPr>
              <a:t>        source ${HOME}/.</a:t>
            </a:r>
            <a:r>
              <a:rPr lang="en-US" sz="1800" dirty="0" err="1">
                <a:latin typeface="Courier New" panose="02070309020205020404" pitchFamily="49" charset="0"/>
                <a:cs typeface="Courier New" panose="02070309020205020404" pitchFamily="49" charset="0"/>
              </a:rPr>
              <a:t>autoenv</a:t>
            </a:r>
            <a:r>
              <a:rPr lang="en-US" sz="1800" dirty="0">
                <a:latin typeface="Courier New" panose="02070309020205020404" pitchFamily="49" charset="0"/>
                <a:cs typeface="Courier New" panose="02070309020205020404" pitchFamily="49" charset="0"/>
              </a:rPr>
              <a:t>/activate.sh</a:t>
            </a:r>
          </a:p>
          <a:p>
            <a:pPr marL="360000" lvl="1" indent="0">
              <a:buNone/>
            </a:pPr>
            <a:r>
              <a:rPr lang="en-US" sz="1800" dirty="0">
                <a:latin typeface="Courier New" panose="02070309020205020404" pitchFamily="49" charset="0"/>
                <a:cs typeface="Courier New" panose="02070309020205020404" pitchFamily="49" charset="0"/>
              </a:rPr>
              <a:t>        ;;</a:t>
            </a:r>
          </a:p>
          <a:p>
            <a:pPr marL="360000" lvl="1" indent="0">
              <a:buNone/>
            </a:pPr>
            <a:r>
              <a:rPr lang="en-US" sz="1800" dirty="0">
                <a:latin typeface="Courier New" panose="02070309020205020404" pitchFamily="49" charset="0"/>
                <a:cs typeface="Courier New" panose="02070309020205020404" pitchFamily="49" charset="0"/>
              </a:rPr>
              <a:t>    genius)</a:t>
            </a:r>
          </a:p>
          <a:p>
            <a:pPr marL="360000" lvl="1" indent="0">
              <a:buNone/>
            </a:pPr>
            <a:r>
              <a:rPr lang="en-US" sz="1800" dirty="0">
                <a:latin typeface="Courier New" panose="02070309020205020404" pitchFamily="49" charset="0"/>
                <a:cs typeface="Courier New" panose="02070309020205020404" pitchFamily="49" charset="0"/>
              </a:rPr>
              <a:t>        export EDITOR="/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/bin/vim"</a:t>
            </a:r>
          </a:p>
          <a:p>
            <a:pPr marL="360000" lvl="1" indent="0">
              <a:buNone/>
            </a:pPr>
            <a:r>
              <a:rPr lang="en-US" sz="1800" dirty="0">
                <a:latin typeface="Courier New" panose="02070309020205020404" pitchFamily="49" charset="0"/>
                <a:cs typeface="Courier New" panose="02070309020205020404" pitchFamily="49" charset="0"/>
              </a:rPr>
              <a:t>        alias vim="vim -u .</a:t>
            </a:r>
            <a:r>
              <a:rPr lang="en-US" sz="1800" dirty="0" err="1">
                <a:latin typeface="Courier New" panose="02070309020205020404" pitchFamily="49" charset="0"/>
                <a:cs typeface="Courier New" panose="02070309020205020404" pitchFamily="49" charset="0"/>
              </a:rPr>
              <a:t>vimrc</a:t>
            </a:r>
            <a:r>
              <a:rPr lang="en-US" sz="1800" dirty="0">
                <a:latin typeface="Courier New" panose="02070309020205020404" pitchFamily="49" charset="0"/>
                <a:cs typeface="Courier New" panose="02070309020205020404" pitchFamily="49" charset="0"/>
              </a:rPr>
              <a:t>-simple“</a:t>
            </a:r>
          </a:p>
          <a:p>
            <a:pPr marL="360000" lvl="1" indent="0">
              <a:buNone/>
            </a:pPr>
            <a:r>
              <a:rPr lang="en-US" sz="1800" dirty="0">
                <a:latin typeface="Courier New" panose="02070309020205020404" pitchFamily="49" charset="0"/>
                <a:cs typeface="Courier New" panose="02070309020205020404" pitchFamily="49" charset="0"/>
              </a:rPr>
              <a:t>        export PS1=': \u@\[\e[1;34m\]\h\[\e[0m\] \w `date +%H:%M` $ '</a:t>
            </a:r>
          </a:p>
          <a:p>
            <a:pPr marL="360000" lvl="1" indent="0">
              <a:buNone/>
            </a:pPr>
            <a:r>
              <a:rPr lang="en-US" sz="1800" dirty="0">
                <a:latin typeface="Courier New" panose="02070309020205020404" pitchFamily="49" charset="0"/>
                <a:cs typeface="Courier New" panose="02070309020205020404" pitchFamily="49" charset="0"/>
              </a:rPr>
              <a:t>        ;;</a:t>
            </a:r>
          </a:p>
          <a:p>
            <a:pPr marL="360000" lvl="1" indent="0">
              <a:buNone/>
            </a:pPr>
            <a:r>
              <a:rPr lang="en-US" sz="1800" dirty="0" err="1">
                <a:latin typeface="Courier New" panose="02070309020205020404" pitchFamily="49" charset="0"/>
                <a:cs typeface="Courier New" panose="02070309020205020404" pitchFamily="49" charset="0"/>
              </a:rPr>
              <a:t>esac</a:t>
            </a:r>
            <a:endParaRPr lang="en-US" sz="18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178</a:t>
            </a:fld>
            <a:endParaRPr lang="en-US"/>
          </a:p>
        </p:txBody>
      </p:sp>
    </p:spTree>
    <p:extLst>
      <p:ext uri="{BB962C8B-B14F-4D97-AF65-F5344CB8AC3E}">
        <p14:creationId xmlns:p14="http://schemas.microsoft.com/office/powerpoint/2010/main" val="35273512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179</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182</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183</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184</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185</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186</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187</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188</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189</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19</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190</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191</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192</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193</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194</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GPU (=7 GPU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195</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1087459622"/>
              </p:ext>
            </p:extLst>
          </p:nvPr>
        </p:nvGraphicFramePr>
        <p:xfrm>
          <a:off x="620704" y="2996952"/>
          <a:ext cx="10659872" cy="1981200"/>
        </p:xfrm>
        <a:graphic>
          <a:graphicData uri="http://schemas.openxmlformats.org/drawingml/2006/table">
            <a:tbl>
              <a:tblPr firstRow="1" bandRow="1">
                <a:tableStyleId>{5C22544A-7EE6-4342-B048-85BDC9FD1C3A}</a:tableStyleId>
              </a:tblPr>
              <a:tblGrid>
                <a:gridCol w="1695175">
                  <a:extLst>
                    <a:ext uri="{9D8B030D-6E8A-4147-A177-3AD203B41FA5}">
                      <a16:colId xmlns:a16="http://schemas.microsoft.com/office/drawing/2014/main" val="2424890197"/>
                    </a:ext>
                  </a:extLst>
                </a:gridCol>
                <a:gridCol w="3269203">
                  <a:extLst>
                    <a:ext uri="{9D8B030D-6E8A-4147-A177-3AD203B41FA5}">
                      <a16:colId xmlns:a16="http://schemas.microsoft.com/office/drawing/2014/main" val="2380934881"/>
                    </a:ext>
                  </a:extLst>
                </a:gridCol>
                <a:gridCol w="5695494">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2x </a:t>
                      </a:r>
                      <a:r>
                        <a:rPr lang="en-US" sz="2000" dirty="0" err="1"/>
                        <a:t>Cascadelake</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1x Skylake node (4x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4x </a:t>
                      </a:r>
                      <a:r>
                        <a:rPr lang="en-US" sz="2000" dirty="0" err="1"/>
                        <a:t>Icelake</a:t>
                      </a:r>
                      <a:r>
                        <a:rPr lang="en-US" sz="2000" dirty="0"/>
                        <a:t> (1x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1x </a:t>
                      </a:r>
                      <a:r>
                        <a:rPr lang="en-US" sz="2000" dirty="0" err="1"/>
                        <a:t>Icelake</a:t>
                      </a:r>
                      <a:r>
                        <a:rPr lang="en-US" sz="2000" dirty="0"/>
                        <a:t> (4x A100 GPUs)</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196</a:t>
            </a:fld>
            <a:endParaRPr lang="en-US"/>
          </a:p>
        </p:txBody>
      </p:sp>
    </p:spTree>
    <p:extLst>
      <p:ext uri="{BB962C8B-B14F-4D97-AF65-F5344CB8AC3E}">
        <p14:creationId xmlns:p14="http://schemas.microsoft.com/office/powerpoint/2010/main" val="35422517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6691" y="294437"/>
            <a:ext cx="10515600" cy="1325563"/>
          </a:xfrm>
        </p:spPr>
        <p:txBody>
          <a:bodyPr/>
          <a:lstStyle/>
          <a:p>
            <a:r>
              <a:rPr lang="en-US" altLang="zh-TW" dirty="0">
                <a:solidFill>
                  <a:srgbClr val="4E5865"/>
                </a:solidFill>
                <a:ea typeface="新細明體" panose="02020500000000000000" pitchFamily="18" charset="-120"/>
              </a:rPr>
              <a:t>Basics</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3528470"/>
          </a:xfrm>
        </p:spPr>
        <p:txBody>
          <a:bodyPr/>
          <a:lstStyle/>
          <a:p>
            <a:pPr>
              <a:buBlip>
                <a:blip r:embed="rId3"/>
              </a:buBlip>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lp_hpcinfo</a:t>
            </a:r>
            <a:r>
              <a:rPr lang="en-US" altLang="zh-TW" sz="2400" dirty="0">
                <a:solidFill>
                  <a:srgbClr val="4E5865"/>
                </a:solidFill>
                <a:ea typeface="新細明體" panose="02020500000000000000" pitchFamily="18" charset="-120"/>
              </a:rPr>
              <a:t> group (account.vscentrum.be)</a:t>
            </a:r>
          </a:p>
          <a:p>
            <a:pPr>
              <a:buBlip>
                <a:blip r:embed="rId3"/>
              </a:buBlip>
            </a:pPr>
            <a:r>
              <a:rPr lang="en-US" altLang="zh-TW" sz="2400" dirty="0">
                <a:solidFill>
                  <a:srgbClr val="4E5865"/>
                </a:solidFill>
                <a:ea typeface="新細明體" panose="02020500000000000000" pitchFamily="18" charset="-120"/>
              </a:rPr>
              <a:t>Login via </a:t>
            </a:r>
            <a:r>
              <a:rPr lang="en-US" altLang="zh-TW" sz="2400" dirty="0" err="1">
                <a:solidFill>
                  <a:srgbClr val="4E5865"/>
                </a:solidFill>
                <a:ea typeface="新細明體" panose="02020500000000000000" pitchFamily="18" charset="-120"/>
              </a:rPr>
              <a:t>OpenOnDemand</a:t>
            </a:r>
            <a:r>
              <a:rPr lang="en-US" altLang="zh-TW" sz="2400" dirty="0">
                <a:solidFill>
                  <a:srgbClr val="4E5865"/>
                </a:solidFill>
                <a:ea typeface="新細明體" panose="02020500000000000000" pitchFamily="18" charset="-120"/>
              </a:rPr>
              <a:t>: </a:t>
            </a:r>
            <a:r>
              <a:rPr lang="en-US" altLang="zh-TW" sz="2400" dirty="0">
                <a:solidFill>
                  <a:srgbClr val="4E5865"/>
                </a:solidFill>
                <a:ea typeface="新細明體" panose="02020500000000000000" pitchFamily="18" charset="-120"/>
                <a:hlinkClick r:id="rId4"/>
              </a:rPr>
              <a:t>www.ondemand.hpc.kuleuven.be</a:t>
            </a:r>
            <a:r>
              <a:rPr lang="en-US" altLang="zh-TW" sz="2400" dirty="0">
                <a:solidFill>
                  <a:srgbClr val="4E5865"/>
                </a:solidFill>
                <a:ea typeface="新細明體" panose="02020500000000000000" pitchFamily="18" charset="-120"/>
              </a:rPr>
              <a:t> </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Features: File transfer, File editor, interactive apps, Jobs’ overview</a:t>
            </a:r>
          </a:p>
          <a:p>
            <a:pPr>
              <a:buBlip>
                <a:blip r:embed="rId3"/>
              </a:buBlip>
            </a:pPr>
            <a:r>
              <a:rPr lang="en-US" altLang="zh-TW" sz="2400" dirty="0">
                <a:solidFill>
                  <a:srgbClr val="4E5865"/>
                </a:solidFill>
                <a:ea typeface="新細明體" panose="02020500000000000000" pitchFamily="18" charset="-120"/>
              </a:rPr>
              <a:t>Check disk quota:</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myquota</a:t>
            </a:r>
            <a:endPar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endParaRPr>
          </a:p>
          <a:p>
            <a:pPr>
              <a:buBlip>
                <a:blip r:embed="rId3"/>
              </a:buBlip>
            </a:pPr>
            <a:r>
              <a:rPr lang="en-US" altLang="zh-TW" sz="2400" dirty="0">
                <a:solidFill>
                  <a:srgbClr val="4E5865"/>
                </a:solidFill>
                <a:ea typeface="新細明體" panose="02020500000000000000" pitchFamily="18" charset="-120"/>
              </a:rPr>
              <a:t>Check the credits</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sam</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-balance      </a:t>
            </a:r>
            <a:r>
              <a:rPr lang="en-US" altLang="zh-TW" sz="2400" dirty="0">
                <a:solidFill>
                  <a:srgbClr val="4E5865"/>
                </a:solidFill>
                <a:ea typeface="新細明體" panose="02020500000000000000" pitchFamily="18" charset="-120"/>
              </a:rPr>
              <a:t>and</a:t>
            </a:r>
            <a:r>
              <a:rPr lang="en-US" altLang="zh-TW" sz="20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sam</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-list-allocations</a:t>
            </a:r>
          </a:p>
          <a:p>
            <a:pPr>
              <a:buBlip>
                <a:blip r:embed="rId3"/>
              </a:buBlip>
            </a:pPr>
            <a:r>
              <a:rPr lang="en-US" altLang="zh-TW" sz="2400" dirty="0">
                <a:solidFill>
                  <a:srgbClr val="4E5865"/>
                </a:solidFill>
                <a:ea typeface="新細明體" panose="02020500000000000000" pitchFamily="18" charset="-120"/>
              </a:rPr>
              <a:t>Software modules:</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module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avail|list|load|unload|purge</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endParaRPr lang="nl-BE" sz="20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197</a:t>
            </a:fld>
            <a:endParaRPr lang="en-US" dirty="0"/>
          </a:p>
        </p:txBody>
      </p:sp>
    </p:spTree>
    <p:extLst>
      <p:ext uri="{BB962C8B-B14F-4D97-AF65-F5344CB8AC3E}">
        <p14:creationId xmlns:p14="http://schemas.microsoft.com/office/powerpoint/2010/main" val="42024027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738311" cy="3321168"/>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a:p>
            <a:pPr indent="-324000">
              <a:buBlip>
                <a:blip r:embed="rId3"/>
              </a:buBlip>
            </a:pPr>
            <a:r>
              <a:rPr lang="en-US" altLang="zh-TW" sz="2200" dirty="0">
                <a:ea typeface="新細明體" panose="02020500000000000000" pitchFamily="18" charset="-120"/>
              </a:rPr>
              <a:t>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199</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2</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20</a:t>
            </a:fld>
            <a:endParaRPr lang="en-US"/>
          </a:p>
        </p:txBody>
      </p:sp>
    </p:spTree>
    <p:extLst>
      <p:ext uri="{BB962C8B-B14F-4D97-AF65-F5344CB8AC3E}">
        <p14:creationId xmlns:p14="http://schemas.microsoft.com/office/powerpoint/2010/main" val="31748541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7960-0B09-2F04-1E6D-356B0330D24D}"/>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E2C35DC-3104-8956-5BD0-ABDADD088741}"/>
              </a:ext>
            </a:extLst>
          </p:cNvPr>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626942">
                  <a:extLst>
                    <a:ext uri="{9D8B030D-6E8A-4147-A177-3AD203B41FA5}">
                      <a16:colId xmlns:a16="http://schemas.microsoft.com/office/drawing/2014/main" val="1674356392"/>
                    </a:ext>
                  </a:extLst>
                </a:gridCol>
                <a:gridCol w="5388077">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D22F3DAD-C8DF-89C8-FF8F-1D333F8BB333}"/>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200</a:t>
            </a:fld>
            <a:endParaRPr lang="en-US" dirty="0"/>
          </a:p>
        </p:txBody>
      </p:sp>
    </p:spTree>
    <p:extLst>
      <p:ext uri="{BB962C8B-B14F-4D97-AF65-F5344CB8AC3E}">
        <p14:creationId xmlns:p14="http://schemas.microsoft.com/office/powerpoint/2010/main" val="13659667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D678E-95B5-41AF-3F4C-15B9AB069A5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5EB0673-AE8C-B17B-761D-42548E2B3473}"/>
              </a:ext>
            </a:extLst>
          </p:cNvPr>
          <p:cNvSpPr>
            <a:spLocks noGrp="1"/>
          </p:cNvSpPr>
          <p:nvPr>
            <p:ph type="title"/>
          </p:nvPr>
        </p:nvSpPr>
        <p:spPr>
          <a:xfrm>
            <a:off x="509427" y="289692"/>
            <a:ext cx="10515600" cy="1325563"/>
          </a:xfrm>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a:extLst>
              <a:ext uri="{FF2B5EF4-FFF2-40B4-BE49-F238E27FC236}">
                <a16:creationId xmlns:a16="http://schemas.microsoft.com/office/drawing/2014/main" id="{FFDF33FE-FD03-179E-8C4A-F397D5035775}"/>
              </a:ext>
            </a:extLst>
          </p:cNvPr>
          <p:cNvSpPr>
            <a:spLocks noGrp="1"/>
          </p:cNvSpPr>
          <p:nvPr>
            <p:ph idx="1"/>
          </p:nvPr>
        </p:nvSpPr>
        <p:spPr>
          <a:xfrm>
            <a:off x="287384" y="1619999"/>
            <a:ext cx="11817530" cy="4872875"/>
          </a:xfrm>
        </p:spPr>
        <p:txBody>
          <a:bodyPr/>
          <a:lstStyle/>
          <a:p>
            <a:pPr marL="700088" lvl="2" indent="-342900">
              <a:buBlip>
                <a:blip r:embed="rId2"/>
              </a:buBlip>
            </a:pPr>
            <a:r>
              <a:rPr lang="en-US" altLang="zh-TW" sz="2400" dirty="0">
                <a:solidFill>
                  <a:srgbClr val="4E5865"/>
                </a:solidFill>
                <a:ea typeface="新細明體" panose="02020500000000000000" pitchFamily="18" charset="-120"/>
              </a:rPr>
              <a:t>Start an interactive job on Genius or </a:t>
            </a:r>
            <a:r>
              <a:rPr lang="en-US" altLang="zh-TW" sz="2400" dirty="0" err="1">
                <a:solidFill>
                  <a:srgbClr val="4E5865"/>
                </a:solidFill>
                <a:ea typeface="新細明體" panose="02020500000000000000" pitchFamily="18" charset="-120"/>
              </a:rPr>
              <a:t>wICE</a:t>
            </a:r>
            <a:r>
              <a:rPr lang="en-US" altLang="zh-TW" sz="2400" dirty="0">
                <a:solidFill>
                  <a:srgbClr val="4E5865"/>
                </a:solidFill>
                <a:ea typeface="新細明體" panose="02020500000000000000" pitchFamily="18" charset="-120"/>
              </a:rPr>
              <a:t> </a:t>
            </a:r>
            <a:br>
              <a:rPr lang="en-US" altLang="zh-TW" sz="2400" dirty="0">
                <a:solidFill>
                  <a:srgbClr val="4E5865"/>
                </a:solidFill>
                <a:ea typeface="新細明體" panose="02020500000000000000" pitchFamily="18" charset="-120"/>
              </a:rPr>
            </a:br>
            <a:r>
              <a:rPr lang="en-US" altLang="zh-TW"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srun</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–M genius –A &lt;account&gt; -n 1 --</a:t>
            </a:r>
            <a:r>
              <a:rPr lang="en-US" altLang="zh-TW"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pty</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/bin/bash -l</a:t>
            </a:r>
          </a:p>
          <a:p>
            <a:pPr marL="700088" lvl="2" indent="-342900">
              <a:buBlip>
                <a:blip r:embed="rId2"/>
              </a:buBlip>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pPr marL="0" indent="0">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it-IT" sz="2000" dirty="0">
                <a:latin typeface="Courier New" panose="02070309020205020404" pitchFamily="49" charset="0"/>
                <a:cs typeface="Courier New" panose="02070309020205020404" pitchFamily="49" charset="0"/>
              </a:rPr>
              <a:t>Miniconda3-latest-Linux-x86_64.sh –b –p $VSC_DATA/miniconda3</a:t>
            </a:r>
          </a:p>
          <a:p>
            <a:pPr marL="700088" indent="-342900">
              <a:buBlip>
                <a:blip r:embed="rId2"/>
              </a:buBlip>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700088" indent="-342900">
              <a:buBlip>
                <a:blip r:embed="rId2"/>
              </a:buBlip>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is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$PATH ($ </a:t>
            </a:r>
            <a:r>
              <a:rPr lang="nl-BE" sz="2000" dirty="0" err="1">
                <a:solidFill>
                  <a:srgbClr val="4E5865"/>
                </a:solidFill>
                <a:latin typeface="Courier New" panose="02070309020205020404" pitchFamily="49" charset="0"/>
                <a:cs typeface="Courier New" panose="02070309020205020404" pitchFamily="49" charset="0"/>
              </a:rPr>
              <a:t>which</a:t>
            </a: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conda</a:t>
            </a:r>
            <a:r>
              <a:rPr lang="nl-BE" sz="2000" dirty="0">
                <a:solidFill>
                  <a:srgbClr val="4E5865"/>
                </a:solidFill>
                <a:latin typeface="Courier New" panose="02070309020205020404" pitchFamily="49" charset="0"/>
                <a:cs typeface="Courier New" panose="02070309020205020404" pitchFamily="49" charset="0"/>
              </a:rPr>
              <a:t>)</a:t>
            </a:r>
            <a:endParaRPr lang="nl-BE" sz="2400" dirty="0">
              <a:solidFill>
                <a:srgbClr val="4E5865"/>
              </a:solidFill>
              <a:latin typeface="Courier New" panose="02070309020205020404" pitchFamily="49" charset="0"/>
              <a:cs typeface="Courier New" panose="02070309020205020404" pitchFamily="49" charset="0"/>
            </a:endParaRP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bashrc</a:t>
            </a:r>
            <a:r>
              <a:rPr lang="nl-BE" sz="2000" dirty="0">
                <a:solidFill>
                  <a:srgbClr val="4E5865"/>
                </a:solidFill>
                <a:latin typeface="Courier New" panose="02070309020205020404" pitchFamily="49" charset="0"/>
                <a:cs typeface="Courier New" panose="02070309020205020404" pitchFamily="49" charset="0"/>
              </a:rPr>
              <a:t> </a:t>
            </a: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D75CA934-7B8D-7239-B6AA-EB9EA3CAB83A}"/>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201</a:t>
            </a:fld>
            <a:endParaRPr lang="en-US" dirty="0"/>
          </a:p>
        </p:txBody>
      </p:sp>
    </p:spTree>
    <p:extLst>
      <p:ext uri="{BB962C8B-B14F-4D97-AF65-F5344CB8AC3E}">
        <p14:creationId xmlns:p14="http://schemas.microsoft.com/office/powerpoint/2010/main" val="8932589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C2204-8611-D4D1-1852-DEDDDFB5E3B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9C14043-E216-5B21-1ABC-7C933C911805}"/>
              </a:ext>
            </a:extLst>
          </p:cNvPr>
          <p:cNvSpPr>
            <a:spLocks noGrp="1"/>
          </p:cNvSpPr>
          <p:nvPr>
            <p:ph type="title"/>
          </p:nvPr>
        </p:nvSpPr>
        <p:spPr>
          <a:xfrm>
            <a:off x="509427" y="294437"/>
            <a:ext cx="10515600" cy="1325563"/>
          </a:xfrm>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a:extLst>
              <a:ext uri="{FF2B5EF4-FFF2-40B4-BE49-F238E27FC236}">
                <a16:creationId xmlns:a16="http://schemas.microsoft.com/office/drawing/2014/main" id="{B68DB0B6-1DB4-C52A-672B-770E6BCBDF2F}"/>
              </a:ext>
            </a:extLst>
          </p:cNvPr>
          <p:cNvSpPr>
            <a:spLocks noGrp="1"/>
          </p:cNvSpPr>
          <p:nvPr>
            <p:ph idx="1"/>
          </p:nvPr>
        </p:nvSpPr>
        <p:spPr>
          <a:xfrm>
            <a:off x="287384" y="1620000"/>
            <a:ext cx="11817530" cy="4428000"/>
          </a:xfrm>
        </p:spPr>
        <p:txBody>
          <a:bodyPr/>
          <a:lstStyle/>
          <a:p>
            <a:pPr marL="819150" indent="-457200">
              <a:buBlip>
                <a:blip r:embed="rId2"/>
              </a:buBlip>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819150" indent="-457200">
              <a:buBlip>
                <a:blip r:embed="rId2"/>
              </a:buBlip>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819150" indent="-457200">
              <a:buBlip>
                <a:blip r:embed="rId2"/>
              </a:buBlip>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819150" indent="-457200">
              <a:buBlip>
                <a:blip r:embed="rId2"/>
              </a:buBlip>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D7A1646D-F4FD-03A5-9042-89C8BF7DD509}"/>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202</a:t>
            </a:fld>
            <a:endParaRPr lang="en-US" dirty="0"/>
          </a:p>
        </p:txBody>
      </p:sp>
    </p:spTree>
    <p:extLst>
      <p:ext uri="{BB962C8B-B14F-4D97-AF65-F5344CB8AC3E}">
        <p14:creationId xmlns:p14="http://schemas.microsoft.com/office/powerpoint/2010/main" val="37409219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(User Day):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203</a:t>
            </a:fld>
            <a:endParaRPr lang="en-US" dirty="0"/>
          </a:p>
        </p:txBody>
      </p:sp>
    </p:spTree>
    <p:extLst>
      <p:ext uri="{BB962C8B-B14F-4D97-AF65-F5344CB8AC3E}">
        <p14:creationId xmlns:p14="http://schemas.microsoft.com/office/powerpoint/2010/main" val="13009178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4E5865"/>
                </a:solidFill>
              </a:rPr>
              <a:t>Start with VSC</a:t>
            </a:r>
          </a:p>
        </p:txBody>
      </p:sp>
      <p:sp>
        <p:nvSpPr>
          <p:cNvPr id="5" name="Rectangle 4">
            <a:extLst>
              <a:ext uri="{FF2B5EF4-FFF2-40B4-BE49-F238E27FC236}">
                <a16:creationId xmlns:a16="http://schemas.microsoft.com/office/drawing/2014/main" id="{6D80693D-954B-42FB-8788-F8B384E06BD8}"/>
              </a:ext>
            </a:extLst>
          </p:cNvPr>
          <p:cNvSpPr/>
          <p:nvPr/>
        </p:nvSpPr>
        <p:spPr>
          <a:xfrm>
            <a:off x="731520" y="4599101"/>
            <a:ext cx="6875600" cy="523220"/>
          </a:xfrm>
          <a:prstGeom prst="rect">
            <a:avLst/>
          </a:prstGeom>
        </p:spPr>
        <p:txBody>
          <a:bodyPr wrap="none">
            <a:spAutoFit/>
          </a:bodyPr>
          <a:lstStyle/>
          <a:p>
            <a:r>
              <a:rPr lang="nl-BE" sz="2800" dirty="0">
                <a:solidFill>
                  <a:srgbClr val="4E5865"/>
                </a:solidFill>
                <a:latin typeface="+mj-lt"/>
              </a:rPr>
              <a:t>https://hpcleuven.github.io/HPC-intro/</a:t>
            </a:r>
          </a:p>
        </p:txBody>
      </p:sp>
      <p:pic>
        <p:nvPicPr>
          <p:cNvPr id="7" name="Picture 6" descr="A close up of a logo&#10;&#10;Description automatically generated">
            <a:extLst>
              <a:ext uri="{FF2B5EF4-FFF2-40B4-BE49-F238E27FC236}">
                <a16:creationId xmlns:a16="http://schemas.microsoft.com/office/drawing/2014/main" id="{AF58BFEB-B72A-4BCF-B58D-8428C7B9642A}"/>
              </a:ext>
            </a:extLst>
          </p:cNvPr>
          <p:cNvPicPr>
            <a:picLocks noChangeAspect="1"/>
          </p:cNvPicPr>
          <p:nvPr/>
        </p:nvPicPr>
        <p:blipFill rotWithShape="1">
          <a:blip r:embed="rId3">
            <a:extLst>
              <a:ext uri="{28A0092B-C50C-407E-A947-70E740481C1C}">
                <a14:useLocalDpi xmlns:a14="http://schemas.microsoft.com/office/drawing/2010/main" val="0"/>
              </a:ext>
            </a:extLst>
          </a:blip>
          <a:srcRect l="10687" t="11172" r="11763" b="11280"/>
          <a:stretch/>
        </p:blipFill>
        <p:spPr>
          <a:xfrm>
            <a:off x="8630175" y="2889101"/>
            <a:ext cx="3420000" cy="3420000"/>
          </a:xfrm>
          <a:prstGeom prst="rect">
            <a:avLst/>
          </a:prstGeom>
        </p:spPr>
      </p:pic>
    </p:spTree>
    <p:extLst>
      <p:ext uri="{BB962C8B-B14F-4D97-AF65-F5344CB8AC3E}">
        <p14:creationId xmlns:p14="http://schemas.microsoft.com/office/powerpoint/2010/main" val="39742382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1DF8-53F0-5E44-3C40-6E7F392D20CA}"/>
              </a:ext>
            </a:extLst>
          </p:cNvPr>
          <p:cNvSpPr>
            <a:spLocks noGrp="1"/>
          </p:cNvSpPr>
          <p:nvPr>
            <p:ph type="title"/>
          </p:nvPr>
        </p:nvSpPr>
        <p:spPr/>
        <p:txBody>
          <a:bodyPr/>
          <a:lstStyle/>
          <a:p>
            <a:r>
              <a:rPr lang="nl-BE" dirty="0"/>
              <a:t>VS Code</a:t>
            </a:r>
          </a:p>
        </p:txBody>
      </p:sp>
      <p:pic>
        <p:nvPicPr>
          <p:cNvPr id="5" name="Content Placeholder 4">
            <a:extLst>
              <a:ext uri="{FF2B5EF4-FFF2-40B4-BE49-F238E27FC236}">
                <a16:creationId xmlns:a16="http://schemas.microsoft.com/office/drawing/2014/main" id="{4A38E44C-E796-E923-0AF1-4175C9966DF7}"/>
              </a:ext>
            </a:extLst>
          </p:cNvPr>
          <p:cNvPicPr>
            <a:picLocks noGrp="1" noChangeAspect="1"/>
          </p:cNvPicPr>
          <p:nvPr>
            <p:ph idx="1"/>
          </p:nvPr>
        </p:nvPicPr>
        <p:blipFill>
          <a:blip r:embed="rId2"/>
          <a:stretch>
            <a:fillRect/>
          </a:stretch>
        </p:blipFill>
        <p:spPr>
          <a:xfrm>
            <a:off x="6960096" y="1925893"/>
            <a:ext cx="4696480" cy="4143953"/>
          </a:xfrm>
        </p:spPr>
      </p:pic>
      <p:sp>
        <p:nvSpPr>
          <p:cNvPr id="6" name="Rectangle 5">
            <a:extLst>
              <a:ext uri="{FF2B5EF4-FFF2-40B4-BE49-F238E27FC236}">
                <a16:creationId xmlns:a16="http://schemas.microsoft.com/office/drawing/2014/main" id="{75FE66E6-3964-8DBA-5B2D-8BA6106525ED}"/>
              </a:ext>
            </a:extLst>
          </p:cNvPr>
          <p:cNvSpPr/>
          <p:nvPr/>
        </p:nvSpPr>
        <p:spPr>
          <a:xfrm>
            <a:off x="6744072" y="4077072"/>
            <a:ext cx="720080" cy="4320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AA888ED2-016C-61A6-1D42-F8D07383DA0F}"/>
              </a:ext>
            </a:extLst>
          </p:cNvPr>
          <p:cNvSpPr/>
          <p:nvPr/>
        </p:nvSpPr>
        <p:spPr>
          <a:xfrm>
            <a:off x="7392144" y="2983608"/>
            <a:ext cx="2808312" cy="6614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Tijdelijke aanduiding voor inhoud 2">
            <a:extLst>
              <a:ext uri="{FF2B5EF4-FFF2-40B4-BE49-F238E27FC236}">
                <a16:creationId xmlns:a16="http://schemas.microsoft.com/office/drawing/2014/main" id="{7BE21C58-4FA4-52FB-4542-C8BAA7F5C030}"/>
              </a:ext>
            </a:extLst>
          </p:cNvPr>
          <p:cNvSpPr txBox="1">
            <a:spLocks/>
          </p:cNvSpPr>
          <p:nvPr/>
        </p:nvSpPr>
        <p:spPr>
          <a:xfrm>
            <a:off x="287384" y="1620000"/>
            <a:ext cx="5520584" cy="442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3"/>
              </a:buBlip>
            </a:pPr>
            <a:r>
              <a:rPr lang="nl-BE" dirty="0" err="1">
                <a:solidFill>
                  <a:srgbClr val="4E5865"/>
                </a:solidFill>
              </a:rPr>
              <a:t>Install</a:t>
            </a:r>
            <a:r>
              <a:rPr lang="nl-BE" dirty="0">
                <a:solidFill>
                  <a:srgbClr val="4E5865"/>
                </a:solidFill>
              </a:rPr>
              <a:t> Remote-SSH extension</a:t>
            </a:r>
            <a:endParaRPr lang="en-US" dirty="0">
              <a:solidFill>
                <a:srgbClr val="4E5865"/>
              </a:solidFill>
              <a:latin typeface="Courier New" panose="02070309020205020404" pitchFamily="49" charset="0"/>
              <a:cs typeface="Courier New" panose="02070309020205020404" pitchFamily="49" charset="0"/>
            </a:endParaRPr>
          </a:p>
          <a:p>
            <a:pPr marL="361950" indent="0">
              <a:buFont typeface="Arial" panose="020B0604020202020204" pitchFamily="34" charset="0"/>
              <a:buNone/>
            </a:pPr>
            <a:endParaRPr lang="nl-BE" sz="2400" dirty="0">
              <a:solidFill>
                <a:srgbClr val="4E586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074937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91880-AD60-A7B1-5ECA-3B88FCDC7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1398F-CFCE-8C17-19F9-5813B5084FDD}"/>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1D925D60-583F-6096-6540-3CD0B1F1BC75}"/>
              </a:ext>
            </a:extLst>
          </p:cNvPr>
          <p:cNvSpPr txBox="1">
            <a:spLocks/>
          </p:cNvSpPr>
          <p:nvPr/>
        </p:nvSpPr>
        <p:spPr>
          <a:xfrm>
            <a:off x="287384" y="1620000"/>
            <a:ext cx="5520584" cy="442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2"/>
              </a:buBlip>
            </a:pPr>
            <a:r>
              <a:rPr lang="nl-BE" dirty="0" err="1">
                <a:solidFill>
                  <a:srgbClr val="4E5865"/>
                </a:solidFill>
                <a:latin typeface="FlandersArtSans-Regular"/>
              </a:rPr>
              <a:t>Install</a:t>
            </a:r>
            <a:r>
              <a:rPr lang="nl-BE" dirty="0">
                <a:solidFill>
                  <a:srgbClr val="4E5865"/>
                </a:solidFill>
                <a:latin typeface="FlandersArtSans-Regular"/>
              </a:rPr>
              <a:t> Remote-SSH extension</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endParaRPr lang="en-US" dirty="0">
              <a:solidFill>
                <a:srgbClr val="4E5865"/>
              </a:solidFill>
              <a:latin typeface="FlandersArtSans-Regular"/>
              <a:cs typeface="Courier New" panose="02070309020205020404" pitchFamily="49" charset="0"/>
            </a:endParaRPr>
          </a:p>
          <a:p>
            <a:pPr marL="361950" indent="0">
              <a:buFont typeface="Arial" panose="020B0604020202020204" pitchFamily="34" charset="0"/>
              <a:buNone/>
            </a:pPr>
            <a:endParaRPr lang="nl-BE" sz="2400" dirty="0">
              <a:solidFill>
                <a:srgbClr val="4E5865"/>
              </a:solidFill>
              <a:latin typeface="FlandersArtSans-Regular"/>
              <a:cs typeface="Courier New" panose="02070309020205020404" pitchFamily="49" charset="0"/>
            </a:endParaRPr>
          </a:p>
        </p:txBody>
      </p:sp>
      <p:pic>
        <p:nvPicPr>
          <p:cNvPr id="10" name="Picture 9">
            <a:extLst>
              <a:ext uri="{FF2B5EF4-FFF2-40B4-BE49-F238E27FC236}">
                <a16:creationId xmlns:a16="http://schemas.microsoft.com/office/drawing/2014/main" id="{6BF17462-BE92-85A5-959C-ECBCD49A33CF}"/>
              </a:ext>
            </a:extLst>
          </p:cNvPr>
          <p:cNvPicPr>
            <a:picLocks noChangeAspect="1"/>
          </p:cNvPicPr>
          <p:nvPr/>
        </p:nvPicPr>
        <p:blipFill>
          <a:blip r:embed="rId3"/>
          <a:stretch>
            <a:fillRect/>
          </a:stretch>
        </p:blipFill>
        <p:spPr>
          <a:xfrm>
            <a:off x="9408368" y="4188559"/>
            <a:ext cx="971686" cy="1228896"/>
          </a:xfrm>
          <a:prstGeom prst="rect">
            <a:avLst/>
          </a:prstGeom>
        </p:spPr>
      </p:pic>
      <p:sp>
        <p:nvSpPr>
          <p:cNvPr id="6" name="Rectangle 5">
            <a:extLst>
              <a:ext uri="{FF2B5EF4-FFF2-40B4-BE49-F238E27FC236}">
                <a16:creationId xmlns:a16="http://schemas.microsoft.com/office/drawing/2014/main" id="{AAF21119-52C6-85A3-2198-B781F4B42BBC}"/>
              </a:ext>
            </a:extLst>
          </p:cNvPr>
          <p:cNvSpPr/>
          <p:nvPr/>
        </p:nvSpPr>
        <p:spPr>
          <a:xfrm>
            <a:off x="9048328" y="5128336"/>
            <a:ext cx="720080" cy="4320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3718235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5C459-5803-8A44-9E4D-449D34B64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DA653-744D-149D-4CAB-C97CCD09B370}"/>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D6CE3FE5-D482-2C5C-D9B2-452AFADCCE7D}"/>
              </a:ext>
            </a:extLst>
          </p:cNvPr>
          <p:cNvSpPr txBox="1">
            <a:spLocks/>
          </p:cNvSpPr>
          <p:nvPr/>
        </p:nvSpPr>
        <p:spPr>
          <a:xfrm>
            <a:off x="287383" y="1620000"/>
            <a:ext cx="5773953" cy="442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2"/>
              </a:buBlip>
            </a:pPr>
            <a:r>
              <a:rPr lang="nl-BE" dirty="0" err="1">
                <a:solidFill>
                  <a:srgbClr val="4E5865"/>
                </a:solidFill>
                <a:latin typeface="FlandersArtSans-Regular"/>
              </a:rPr>
              <a:t>Install</a:t>
            </a:r>
            <a:r>
              <a:rPr lang="nl-BE" dirty="0">
                <a:solidFill>
                  <a:srgbClr val="4E5865"/>
                </a:solidFill>
                <a:latin typeface="FlandersArtSans-Regular"/>
              </a:rPr>
              <a:t> Remote-SSH extension</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i="1" dirty="0">
                <a:solidFill>
                  <a:srgbClr val="4E5865"/>
                </a:solidFill>
                <a:latin typeface="FlandersArtSans-Regular"/>
                <a:cs typeface="Courier New" panose="02070309020205020404" pitchFamily="49" charset="0"/>
              </a:rPr>
              <a:t>Connect </a:t>
            </a:r>
            <a:r>
              <a:rPr lang="nl-BE" i="1" dirty="0" err="1">
                <a:solidFill>
                  <a:srgbClr val="4E5865"/>
                </a:solidFill>
                <a:latin typeface="FlandersArtSans-Regular"/>
                <a:cs typeface="Courier New" panose="02070309020205020404" pitchFamily="49" charset="0"/>
              </a:rPr>
              <a:t>to</a:t>
            </a:r>
            <a:r>
              <a:rPr lang="nl-BE" i="1" dirty="0">
                <a:solidFill>
                  <a:srgbClr val="4E5865"/>
                </a:solidFill>
                <a:latin typeface="FlandersArtSans-Regular"/>
                <a:cs typeface="Courier New" panose="02070309020205020404" pitchFamily="49" charset="0"/>
              </a:rPr>
              <a:t> Host </a:t>
            </a:r>
            <a:r>
              <a:rPr lang="nl-BE" dirty="0">
                <a:solidFill>
                  <a:srgbClr val="4E5865"/>
                </a:solidFill>
                <a:latin typeface="FlandersArtSans-Regular"/>
                <a:cs typeface="Courier New" panose="02070309020205020404" pitchFamily="49" charset="0"/>
              </a:rPr>
              <a:t>(top of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window</a:t>
            </a:r>
            <a:r>
              <a:rPr lang="nl-BE" dirty="0">
                <a:solidFill>
                  <a:srgbClr val="4E5865"/>
                </a:solidFill>
                <a:latin typeface="FlandersArtSans-Regular"/>
                <a:cs typeface="Courier New" panose="02070309020205020404" pitchFamily="49" charset="0"/>
              </a:rPr>
              <a:t>)</a:t>
            </a:r>
            <a:endParaRPr lang="en-US" dirty="0">
              <a:solidFill>
                <a:srgbClr val="4E5865"/>
              </a:solidFill>
              <a:latin typeface="FlandersArtSans-Regular"/>
              <a:cs typeface="Courier New" panose="02070309020205020404" pitchFamily="49" charset="0"/>
            </a:endParaRPr>
          </a:p>
          <a:p>
            <a:pPr marL="361950" indent="0">
              <a:buFont typeface="Arial" panose="020B0604020202020204" pitchFamily="34" charset="0"/>
              <a:buNone/>
            </a:pPr>
            <a:endParaRPr lang="nl-BE" sz="2400" dirty="0">
              <a:solidFill>
                <a:srgbClr val="4E5865"/>
              </a:solidFill>
              <a:latin typeface="FlandersArtSans-Regular"/>
              <a:cs typeface="Courier New" panose="02070309020205020404" pitchFamily="49" charset="0"/>
            </a:endParaRPr>
          </a:p>
        </p:txBody>
      </p:sp>
      <p:pic>
        <p:nvPicPr>
          <p:cNvPr id="11" name="Picture 10">
            <a:extLst>
              <a:ext uri="{FF2B5EF4-FFF2-40B4-BE49-F238E27FC236}">
                <a16:creationId xmlns:a16="http://schemas.microsoft.com/office/drawing/2014/main" id="{5AAF3541-5079-9431-4B1F-C84A33CD721E}"/>
              </a:ext>
            </a:extLst>
          </p:cNvPr>
          <p:cNvPicPr>
            <a:picLocks noChangeAspect="1"/>
          </p:cNvPicPr>
          <p:nvPr/>
        </p:nvPicPr>
        <p:blipFill>
          <a:blip r:embed="rId3"/>
          <a:stretch>
            <a:fillRect/>
          </a:stretch>
        </p:blipFill>
        <p:spPr>
          <a:xfrm>
            <a:off x="6023992" y="3258361"/>
            <a:ext cx="6106377" cy="2010056"/>
          </a:xfrm>
          <a:prstGeom prst="rect">
            <a:avLst/>
          </a:prstGeom>
        </p:spPr>
      </p:pic>
      <p:sp>
        <p:nvSpPr>
          <p:cNvPr id="6" name="Rectangle 5">
            <a:extLst>
              <a:ext uri="{FF2B5EF4-FFF2-40B4-BE49-F238E27FC236}">
                <a16:creationId xmlns:a16="http://schemas.microsoft.com/office/drawing/2014/main" id="{4235FB16-4BC1-6BE1-D848-F09914E56F67}"/>
              </a:ext>
            </a:extLst>
          </p:cNvPr>
          <p:cNvSpPr/>
          <p:nvPr/>
        </p:nvSpPr>
        <p:spPr>
          <a:xfrm>
            <a:off x="6130664" y="3827512"/>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566215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F78E8-50DB-B849-B9A8-4ACA42274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452A7D-AB9E-BC73-56C2-24036BDF2887}"/>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F94CCA7C-D51B-69B6-543F-C506CF8B728E}"/>
              </a:ext>
            </a:extLst>
          </p:cNvPr>
          <p:cNvSpPr txBox="1">
            <a:spLocks/>
          </p:cNvSpPr>
          <p:nvPr/>
        </p:nvSpPr>
        <p:spPr>
          <a:xfrm>
            <a:off x="287384" y="1620000"/>
            <a:ext cx="5952632" cy="4428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2"/>
              </a:buBlip>
            </a:pPr>
            <a:r>
              <a:rPr lang="nl-BE" dirty="0" err="1">
                <a:solidFill>
                  <a:srgbClr val="4E5865"/>
                </a:solidFill>
                <a:latin typeface="FlandersArtSans-Regular"/>
              </a:rPr>
              <a:t>Install</a:t>
            </a:r>
            <a:r>
              <a:rPr lang="nl-BE" dirty="0">
                <a:solidFill>
                  <a:srgbClr val="4E5865"/>
                </a:solidFill>
                <a:latin typeface="FlandersArtSans-Regular"/>
              </a:rPr>
              <a:t> Remote-SSH extension</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i="1" dirty="0">
                <a:solidFill>
                  <a:srgbClr val="4E5865"/>
                </a:solidFill>
                <a:latin typeface="FlandersArtSans-Regular"/>
                <a:cs typeface="Courier New" panose="02070309020205020404" pitchFamily="49" charset="0"/>
              </a:rPr>
              <a:t>Connect </a:t>
            </a:r>
            <a:r>
              <a:rPr lang="nl-BE" i="1" dirty="0" err="1">
                <a:solidFill>
                  <a:srgbClr val="4E5865"/>
                </a:solidFill>
                <a:latin typeface="FlandersArtSans-Regular"/>
                <a:cs typeface="Courier New" panose="02070309020205020404" pitchFamily="49" charset="0"/>
              </a:rPr>
              <a:t>to</a:t>
            </a:r>
            <a:r>
              <a:rPr lang="nl-BE" i="1" dirty="0">
                <a:solidFill>
                  <a:srgbClr val="4E5865"/>
                </a:solidFill>
                <a:latin typeface="FlandersArtSans-Regular"/>
                <a:cs typeface="Courier New" panose="02070309020205020404" pitchFamily="49" charset="0"/>
              </a:rPr>
              <a:t> Host </a:t>
            </a:r>
            <a:r>
              <a:rPr lang="nl-BE" dirty="0">
                <a:solidFill>
                  <a:srgbClr val="4E5865"/>
                </a:solidFill>
                <a:latin typeface="FlandersArtSans-Regular"/>
                <a:cs typeface="Courier New" panose="02070309020205020404" pitchFamily="49" charset="0"/>
              </a:rPr>
              <a:t>(top of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window</a:t>
            </a:r>
            <a:r>
              <a:rPr lang="nl-BE" dirty="0">
                <a:solidFill>
                  <a:srgbClr val="4E5865"/>
                </a:solidFill>
                <a:latin typeface="FlandersArtSans-Regular"/>
                <a:cs typeface="Courier New" panose="02070309020205020404" pitchFamily="49" charset="0"/>
              </a:rPr>
              <a:t>)</a:t>
            </a:r>
            <a:endParaRPr lang="nl-BE" sz="2400"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dirty="0" err="1">
                <a:solidFill>
                  <a:srgbClr val="4E5865"/>
                </a:solidFill>
                <a:latin typeface="FlandersArtSans-Regular"/>
                <a:cs typeface="Courier New" panose="02070309020205020404" pitchFamily="49" charset="0"/>
              </a:rPr>
              <a:t>Add</a:t>
            </a:r>
            <a:r>
              <a:rPr lang="nl-BE" dirty="0">
                <a:solidFill>
                  <a:srgbClr val="4E5865"/>
                </a:solidFill>
                <a:latin typeface="FlandersArtSans-Regular"/>
                <a:cs typeface="Courier New" panose="02070309020205020404" pitchFamily="49" charset="0"/>
              </a:rPr>
              <a:t> New SSH Host</a:t>
            </a: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Fill</a:t>
            </a:r>
            <a:r>
              <a:rPr lang="nl-BE" dirty="0">
                <a:solidFill>
                  <a:srgbClr val="4E5865"/>
                </a:solidFill>
                <a:latin typeface="FlandersArtSans-Regular"/>
                <a:cs typeface="Courier New" panose="02070309020205020404" pitchFamily="49" charset="0"/>
              </a:rPr>
              <a:t> in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details vsc3XXXX@login.hpc.kuleuven.be </a:t>
            </a:r>
            <a:r>
              <a:rPr lang="nl-BE" dirty="0" err="1">
                <a:solidFill>
                  <a:srgbClr val="4E5865"/>
                </a:solidFill>
                <a:latin typeface="FlandersArtSans-Regular"/>
                <a:cs typeface="Courier New" panose="02070309020205020404" pitchFamily="49" charset="0"/>
              </a:rPr>
              <a:t>and</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press</a:t>
            </a:r>
            <a:r>
              <a:rPr lang="nl-BE" dirty="0">
                <a:solidFill>
                  <a:srgbClr val="4E5865"/>
                </a:solidFill>
                <a:latin typeface="FlandersArtSans-Regular"/>
                <a:cs typeface="Courier New" panose="02070309020205020404" pitchFamily="49" charset="0"/>
              </a:rPr>
              <a:t> enter</a:t>
            </a: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Confirm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creating</a:t>
            </a:r>
            <a:r>
              <a:rPr lang="nl-BE" dirty="0">
                <a:solidFill>
                  <a:srgbClr val="4E5865"/>
                </a:solidFill>
                <a:latin typeface="FlandersArtSans-Regular"/>
                <a:cs typeface="Courier New" panose="02070309020205020404" pitchFamily="49" charset="0"/>
              </a:rPr>
              <a:t>/updating </a:t>
            </a:r>
            <a:r>
              <a:rPr lang="nl-BE" dirty="0" err="1">
                <a:solidFill>
                  <a:srgbClr val="4E5865"/>
                </a:solidFill>
                <a:latin typeface="FlandersArtSans-Regular"/>
                <a:cs typeface="Courier New" panose="02070309020205020404" pitchFamily="49" charset="0"/>
              </a:rPr>
              <a:t>configuration</a:t>
            </a:r>
            <a:r>
              <a:rPr lang="nl-BE" dirty="0">
                <a:solidFill>
                  <a:srgbClr val="4E5865"/>
                </a:solidFill>
                <a:latin typeface="FlandersArtSans-Regular"/>
                <a:cs typeface="Courier New" panose="02070309020205020404" pitchFamily="49" charset="0"/>
              </a:rPr>
              <a:t> file</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Connection is </a:t>
            </a:r>
            <a:r>
              <a:rPr lang="nl-BE" dirty="0" err="1">
                <a:solidFill>
                  <a:srgbClr val="4E5865"/>
                </a:solidFill>
                <a:latin typeface="FlandersArtSans-Regular"/>
                <a:cs typeface="Courier New" panose="02070309020205020404" pitchFamily="49" charset="0"/>
              </a:rPr>
              <a:t>saved</a:t>
            </a:r>
            <a:endParaRPr lang="nl-BE"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endParaRPr lang="en-US" dirty="0">
              <a:solidFill>
                <a:srgbClr val="4E5865"/>
              </a:solidFill>
              <a:latin typeface="FlandersArtSans-Regular"/>
              <a:cs typeface="Courier New" panose="02070309020205020404" pitchFamily="49" charset="0"/>
            </a:endParaRPr>
          </a:p>
        </p:txBody>
      </p:sp>
      <p:pic>
        <p:nvPicPr>
          <p:cNvPr id="4" name="Picture 3">
            <a:extLst>
              <a:ext uri="{FF2B5EF4-FFF2-40B4-BE49-F238E27FC236}">
                <a16:creationId xmlns:a16="http://schemas.microsoft.com/office/drawing/2014/main" id="{295F788A-7400-80C7-F086-98BC4531CC78}"/>
              </a:ext>
            </a:extLst>
          </p:cNvPr>
          <p:cNvPicPr>
            <a:picLocks noChangeAspect="1"/>
          </p:cNvPicPr>
          <p:nvPr/>
        </p:nvPicPr>
        <p:blipFill>
          <a:blip r:embed="rId3"/>
          <a:stretch>
            <a:fillRect/>
          </a:stretch>
        </p:blipFill>
        <p:spPr>
          <a:xfrm>
            <a:off x="6129520" y="2412088"/>
            <a:ext cx="6049219" cy="1066949"/>
          </a:xfrm>
          <a:prstGeom prst="rect">
            <a:avLst/>
          </a:prstGeom>
        </p:spPr>
      </p:pic>
      <p:sp>
        <p:nvSpPr>
          <p:cNvPr id="6" name="Rectangle 5">
            <a:extLst>
              <a:ext uri="{FF2B5EF4-FFF2-40B4-BE49-F238E27FC236}">
                <a16:creationId xmlns:a16="http://schemas.microsoft.com/office/drawing/2014/main" id="{D4B18613-226F-22B2-D9FF-8249BB4B6D52}"/>
              </a:ext>
            </a:extLst>
          </p:cNvPr>
          <p:cNvSpPr/>
          <p:nvPr/>
        </p:nvSpPr>
        <p:spPr>
          <a:xfrm>
            <a:off x="6082648" y="2923450"/>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Picture 9">
            <a:extLst>
              <a:ext uri="{FF2B5EF4-FFF2-40B4-BE49-F238E27FC236}">
                <a16:creationId xmlns:a16="http://schemas.microsoft.com/office/drawing/2014/main" id="{BB09AB38-9837-B592-09B7-CD9FB180D9B6}"/>
              </a:ext>
            </a:extLst>
          </p:cNvPr>
          <p:cNvPicPr>
            <a:picLocks noChangeAspect="1"/>
          </p:cNvPicPr>
          <p:nvPr/>
        </p:nvPicPr>
        <p:blipFill>
          <a:blip r:embed="rId4"/>
          <a:stretch>
            <a:fillRect/>
          </a:stretch>
        </p:blipFill>
        <p:spPr>
          <a:xfrm>
            <a:off x="6129520" y="3722844"/>
            <a:ext cx="5953956" cy="1038370"/>
          </a:xfrm>
          <a:prstGeom prst="rect">
            <a:avLst/>
          </a:prstGeom>
        </p:spPr>
      </p:pic>
      <p:pic>
        <p:nvPicPr>
          <p:cNvPr id="13" name="Picture 12">
            <a:extLst>
              <a:ext uri="{FF2B5EF4-FFF2-40B4-BE49-F238E27FC236}">
                <a16:creationId xmlns:a16="http://schemas.microsoft.com/office/drawing/2014/main" id="{6FD9AAFA-BCA7-775F-9258-ADB81753D45A}"/>
              </a:ext>
            </a:extLst>
          </p:cNvPr>
          <p:cNvPicPr>
            <a:picLocks noChangeAspect="1"/>
          </p:cNvPicPr>
          <p:nvPr/>
        </p:nvPicPr>
        <p:blipFill>
          <a:blip r:embed="rId5"/>
          <a:stretch>
            <a:fillRect/>
          </a:stretch>
        </p:blipFill>
        <p:spPr>
          <a:xfrm>
            <a:off x="6253178" y="5085184"/>
            <a:ext cx="5849166" cy="1295581"/>
          </a:xfrm>
          <a:prstGeom prst="rect">
            <a:avLst/>
          </a:prstGeom>
        </p:spPr>
      </p:pic>
      <p:sp>
        <p:nvSpPr>
          <p:cNvPr id="3" name="Rectangle 2">
            <a:extLst>
              <a:ext uri="{FF2B5EF4-FFF2-40B4-BE49-F238E27FC236}">
                <a16:creationId xmlns:a16="http://schemas.microsoft.com/office/drawing/2014/main" id="{10876543-0C6D-B81E-74D0-9B5D30574AEE}"/>
              </a:ext>
            </a:extLst>
          </p:cNvPr>
          <p:cNvSpPr/>
          <p:nvPr/>
        </p:nvSpPr>
        <p:spPr>
          <a:xfrm>
            <a:off x="6269546" y="4056421"/>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40BB309B-78B1-E94A-C544-1ADE63DA9EC9}"/>
              </a:ext>
            </a:extLst>
          </p:cNvPr>
          <p:cNvSpPr/>
          <p:nvPr/>
        </p:nvSpPr>
        <p:spPr>
          <a:xfrm>
            <a:off x="6421946" y="5444942"/>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349987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F2D8A-98FA-F6CF-890F-F41673621C3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BC04327-80FF-2872-B58A-D027CCBC9D88}"/>
              </a:ext>
            </a:extLst>
          </p:cNvPr>
          <p:cNvPicPr>
            <a:picLocks noChangeAspect="1"/>
          </p:cNvPicPr>
          <p:nvPr/>
        </p:nvPicPr>
        <p:blipFill>
          <a:blip r:embed="rId2"/>
          <a:stretch>
            <a:fillRect/>
          </a:stretch>
        </p:blipFill>
        <p:spPr>
          <a:xfrm>
            <a:off x="5168354" y="2153474"/>
            <a:ext cx="6990054" cy="4683395"/>
          </a:xfrm>
          <a:prstGeom prst="rect">
            <a:avLst/>
          </a:prstGeom>
        </p:spPr>
      </p:pic>
      <p:sp>
        <p:nvSpPr>
          <p:cNvPr id="2" name="Title 1">
            <a:extLst>
              <a:ext uri="{FF2B5EF4-FFF2-40B4-BE49-F238E27FC236}">
                <a16:creationId xmlns:a16="http://schemas.microsoft.com/office/drawing/2014/main" id="{63DD2ADE-1D91-5F64-9008-C2198A0A2645}"/>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3C819B5F-1837-FF0A-E2A0-4EEB15F66C65}"/>
              </a:ext>
            </a:extLst>
          </p:cNvPr>
          <p:cNvSpPr txBox="1">
            <a:spLocks/>
          </p:cNvSpPr>
          <p:nvPr/>
        </p:nvSpPr>
        <p:spPr>
          <a:xfrm>
            <a:off x="287384" y="1620000"/>
            <a:ext cx="5017197" cy="442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3"/>
              </a:buBlip>
            </a:pPr>
            <a:r>
              <a:rPr lang="nl-BE" dirty="0">
                <a:solidFill>
                  <a:srgbClr val="4E5865"/>
                </a:solidFill>
                <a:latin typeface="FlandersArtSans-Regular"/>
                <a:cs typeface="Courier New" panose="02070309020205020404" pitchFamily="49" charset="0"/>
              </a:rPr>
              <a:t>Click </a:t>
            </a:r>
            <a:r>
              <a:rPr lang="nl-BE" dirty="0" err="1">
                <a:solidFill>
                  <a:srgbClr val="4E5865"/>
                </a:solidFill>
                <a:latin typeface="FlandersArtSans-Regular"/>
                <a:cs typeface="Courier New" panose="02070309020205020404" pitchFamily="49" charset="0"/>
              </a:rPr>
              <a:t>again</a:t>
            </a:r>
            <a:r>
              <a:rPr lang="nl-BE" dirty="0">
                <a:solidFill>
                  <a:srgbClr val="4E5865"/>
                </a:solidFill>
                <a:latin typeface="FlandersArtSans-Regular"/>
                <a:cs typeface="Courier New" panose="02070309020205020404" pitchFamily="49" charset="0"/>
              </a:rPr>
              <a:t>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p>
          <a:p>
            <a:pPr marL="819150" indent="-457200">
              <a:buFont typeface="Arial" panose="020B0604020202020204" pitchFamily="34" charset="0"/>
              <a:buBlip>
                <a:blip r:embed="rId3"/>
              </a:buBlip>
            </a:pPr>
            <a:r>
              <a:rPr lang="nl-BE" dirty="0">
                <a:solidFill>
                  <a:srgbClr val="4E5865"/>
                </a:solidFill>
                <a:latin typeface="FlandersArtSans-Regular"/>
                <a:cs typeface="Courier New" panose="02070309020205020404" pitchFamily="49" charset="0"/>
              </a:rPr>
              <a:t>Select login node </a:t>
            </a:r>
            <a:r>
              <a:rPr lang="nl-BE" dirty="0" err="1">
                <a:solidFill>
                  <a:srgbClr val="4E5865"/>
                </a:solidFill>
                <a:latin typeface="FlandersArtSans-Regular"/>
                <a:cs typeface="Courier New" panose="02070309020205020404" pitchFamily="49" charset="0"/>
              </a:rPr>
              <a:t>from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list</a:t>
            </a:r>
            <a:endParaRPr lang="nl-BE" sz="2400"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3"/>
              </a:buBlip>
            </a:pPr>
            <a:r>
              <a:rPr lang="nl-BE" dirty="0">
                <a:solidFill>
                  <a:srgbClr val="4E5865"/>
                </a:solidFill>
                <a:latin typeface="FlandersArtSans-Regular"/>
                <a:cs typeface="Courier New" panose="02070309020205020404" pitchFamily="49" charset="0"/>
              </a:rPr>
              <a:t>New </a:t>
            </a:r>
            <a:r>
              <a:rPr lang="nl-BE" dirty="0" err="1">
                <a:solidFill>
                  <a:srgbClr val="4E5865"/>
                </a:solidFill>
                <a:latin typeface="FlandersArtSans-Regular"/>
                <a:cs typeface="Courier New" panose="02070309020205020404" pitchFamily="49" charset="0"/>
              </a:rPr>
              <a:t>windows</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will</a:t>
            </a:r>
            <a:r>
              <a:rPr lang="nl-BE" dirty="0">
                <a:solidFill>
                  <a:srgbClr val="4E5865"/>
                </a:solidFill>
                <a:latin typeface="FlandersArtSans-Regular"/>
                <a:cs typeface="Courier New" panose="02070309020205020404" pitchFamily="49" charset="0"/>
              </a:rPr>
              <a:t> open</a:t>
            </a:r>
          </a:p>
          <a:p>
            <a:pPr marL="819150" indent="-457200">
              <a:buFont typeface="Arial" panose="020B0604020202020204" pitchFamily="34" charset="0"/>
              <a:buBlip>
                <a:blip r:embed="rId3"/>
              </a:buBlip>
            </a:pPr>
            <a:r>
              <a:rPr lang="nl-BE" dirty="0">
                <a:solidFill>
                  <a:srgbClr val="4E5865"/>
                </a:solidFill>
                <a:latin typeface="FlandersArtSans-Regular"/>
                <a:cs typeface="Courier New" panose="02070309020205020404" pitchFamily="49" charset="0"/>
              </a:rPr>
              <a:t>Click on details (in blue,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right corner)</a:t>
            </a:r>
          </a:p>
          <a:p>
            <a:pPr marL="819150" indent="-457200">
              <a:buFont typeface="Arial" panose="020B0604020202020204" pitchFamily="34" charset="0"/>
              <a:buBlip>
                <a:blip r:embed="rId3"/>
              </a:buBlip>
            </a:pPr>
            <a:endParaRPr lang="en-US" dirty="0">
              <a:solidFill>
                <a:srgbClr val="4E5865"/>
              </a:solidFill>
              <a:latin typeface="FlandersArtSans-Regular"/>
              <a:cs typeface="Courier New" panose="02070309020205020404" pitchFamily="49" charset="0"/>
            </a:endParaRPr>
          </a:p>
        </p:txBody>
      </p:sp>
      <p:pic>
        <p:nvPicPr>
          <p:cNvPr id="4" name="Picture 3">
            <a:extLst>
              <a:ext uri="{FF2B5EF4-FFF2-40B4-BE49-F238E27FC236}">
                <a16:creationId xmlns:a16="http://schemas.microsoft.com/office/drawing/2014/main" id="{096A3E39-F48F-BB00-F51A-BD79D781413C}"/>
              </a:ext>
            </a:extLst>
          </p:cNvPr>
          <p:cNvPicPr>
            <a:picLocks noChangeAspect="1"/>
          </p:cNvPicPr>
          <p:nvPr/>
        </p:nvPicPr>
        <p:blipFill>
          <a:blip r:embed="rId4"/>
          <a:stretch>
            <a:fillRect/>
          </a:stretch>
        </p:blipFill>
        <p:spPr>
          <a:xfrm>
            <a:off x="6144285" y="978266"/>
            <a:ext cx="6049219" cy="1066949"/>
          </a:xfrm>
          <a:prstGeom prst="rect">
            <a:avLst/>
          </a:prstGeom>
        </p:spPr>
      </p:pic>
      <p:sp>
        <p:nvSpPr>
          <p:cNvPr id="6" name="Rectangle 5">
            <a:extLst>
              <a:ext uri="{FF2B5EF4-FFF2-40B4-BE49-F238E27FC236}">
                <a16:creationId xmlns:a16="http://schemas.microsoft.com/office/drawing/2014/main" id="{490D9F66-481A-0F5D-3ADE-AC4C54FC4E35}"/>
              </a:ext>
            </a:extLst>
          </p:cNvPr>
          <p:cNvSpPr/>
          <p:nvPr/>
        </p:nvSpPr>
        <p:spPr>
          <a:xfrm>
            <a:off x="6265528" y="1223708"/>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3EF95EBA-A107-F6D6-DCD5-AFA21342E6FD}"/>
              </a:ext>
            </a:extLst>
          </p:cNvPr>
          <p:cNvSpPr/>
          <p:nvPr/>
        </p:nvSpPr>
        <p:spPr>
          <a:xfrm>
            <a:off x="9480376" y="6348859"/>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17908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21</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A314C-FA94-ADAF-AB4E-F1E4CB1C9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70A24C-8A62-57E5-1A31-926505EA735D}"/>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CA86211E-7606-5509-ACBB-19DDD85939AF}"/>
              </a:ext>
            </a:extLst>
          </p:cNvPr>
          <p:cNvSpPr txBox="1">
            <a:spLocks/>
          </p:cNvSpPr>
          <p:nvPr/>
        </p:nvSpPr>
        <p:spPr>
          <a:xfrm>
            <a:off x="287385" y="1620000"/>
            <a:ext cx="4728496" cy="44280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a:t>
            </a:r>
            <a:r>
              <a:rPr lang="nl-BE" dirty="0" err="1">
                <a:solidFill>
                  <a:srgbClr val="4E5865"/>
                </a:solidFill>
                <a:latin typeface="FlandersArtSans-Regular"/>
                <a:cs typeface="Courier New" panose="02070309020205020404" pitchFamily="49" charset="0"/>
              </a:rPr>
              <a:t>again</a:t>
            </a:r>
            <a:r>
              <a:rPr lang="nl-BE" dirty="0">
                <a:solidFill>
                  <a:srgbClr val="4E5865"/>
                </a:solidFill>
                <a:latin typeface="FlandersArtSans-Regular"/>
                <a:cs typeface="Courier New" panose="02070309020205020404" pitchFamily="49" charset="0"/>
              </a:rPr>
              <a:t>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Select login node </a:t>
            </a:r>
            <a:r>
              <a:rPr lang="nl-BE" dirty="0" err="1">
                <a:solidFill>
                  <a:srgbClr val="4E5865"/>
                </a:solidFill>
                <a:latin typeface="FlandersArtSans-Regular"/>
                <a:cs typeface="Courier New" panose="02070309020205020404" pitchFamily="49" charset="0"/>
              </a:rPr>
              <a:t>from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list</a:t>
            </a:r>
            <a:endParaRPr lang="nl-BE" sz="2400"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New </a:t>
            </a:r>
            <a:r>
              <a:rPr lang="nl-BE" dirty="0" err="1">
                <a:solidFill>
                  <a:srgbClr val="4E5865"/>
                </a:solidFill>
                <a:latin typeface="FlandersArtSans-Regular"/>
                <a:cs typeface="Courier New" panose="02070309020205020404" pitchFamily="49" charset="0"/>
              </a:rPr>
              <a:t>windows</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will</a:t>
            </a:r>
            <a:r>
              <a:rPr lang="nl-BE" dirty="0">
                <a:solidFill>
                  <a:srgbClr val="4E5865"/>
                </a:solidFill>
                <a:latin typeface="FlandersArtSans-Regular"/>
                <a:cs typeface="Courier New" panose="02070309020205020404" pitchFamily="49" charset="0"/>
              </a:rPr>
              <a:t> open</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details (in blue,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right corner)</a:t>
            </a: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You</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will</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see</a:t>
            </a:r>
            <a:r>
              <a:rPr lang="nl-BE" dirty="0">
                <a:solidFill>
                  <a:srgbClr val="4E5865"/>
                </a:solidFill>
                <a:latin typeface="FlandersArtSans-Regular"/>
                <a:cs typeface="Courier New" panose="02070309020205020404" pitchFamily="49" charset="0"/>
              </a:rPr>
              <a:t> firewall link </a:t>
            </a:r>
            <a:r>
              <a:rPr lang="nl-BE" dirty="0" err="1">
                <a:solidFill>
                  <a:srgbClr val="4E5865"/>
                </a:solidFill>
                <a:latin typeface="FlandersArtSans-Regular"/>
                <a:cs typeface="Courier New" panose="02070309020205020404" pitchFamily="49" charset="0"/>
              </a:rPr>
              <a:t>to</a:t>
            </a:r>
            <a:r>
              <a:rPr lang="nl-BE" dirty="0">
                <a:solidFill>
                  <a:srgbClr val="4E5865"/>
                </a:solidFill>
                <a:latin typeface="FlandersArtSans-Regular"/>
                <a:cs typeface="Courier New" panose="02070309020205020404" pitchFamily="49" charset="0"/>
              </a:rPr>
              <a:t> open </a:t>
            </a:r>
            <a:r>
              <a:rPr lang="nl-BE" dirty="0" err="1">
                <a:solidFill>
                  <a:srgbClr val="4E5865"/>
                </a:solidFill>
                <a:latin typeface="FlandersArtSans-Regular"/>
                <a:cs typeface="Courier New" panose="02070309020205020404" pitchFamily="49" charset="0"/>
              </a:rPr>
              <a:t>and</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confirm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endParaRPr lang="nl-BE"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endParaRPr lang="en-US" dirty="0">
              <a:solidFill>
                <a:srgbClr val="4E5865"/>
              </a:solidFill>
              <a:latin typeface="FlandersArtSans-Regular"/>
              <a:cs typeface="Courier New" panose="02070309020205020404" pitchFamily="49" charset="0"/>
            </a:endParaRPr>
          </a:p>
        </p:txBody>
      </p:sp>
      <p:pic>
        <p:nvPicPr>
          <p:cNvPr id="12" name="Picture 11">
            <a:extLst>
              <a:ext uri="{FF2B5EF4-FFF2-40B4-BE49-F238E27FC236}">
                <a16:creationId xmlns:a16="http://schemas.microsoft.com/office/drawing/2014/main" id="{29E1E53B-F7EC-68A3-A772-B0D2F22BA613}"/>
              </a:ext>
            </a:extLst>
          </p:cNvPr>
          <p:cNvPicPr>
            <a:picLocks noChangeAspect="1"/>
          </p:cNvPicPr>
          <p:nvPr/>
        </p:nvPicPr>
        <p:blipFill>
          <a:blip r:embed="rId3"/>
          <a:stretch>
            <a:fillRect/>
          </a:stretch>
        </p:blipFill>
        <p:spPr>
          <a:xfrm>
            <a:off x="4799856" y="2559834"/>
            <a:ext cx="6409640" cy="4298166"/>
          </a:xfrm>
          <a:prstGeom prst="rect">
            <a:avLst/>
          </a:prstGeom>
        </p:spPr>
      </p:pic>
      <p:sp>
        <p:nvSpPr>
          <p:cNvPr id="5" name="Rectangle 4">
            <a:extLst>
              <a:ext uri="{FF2B5EF4-FFF2-40B4-BE49-F238E27FC236}">
                <a16:creationId xmlns:a16="http://schemas.microsoft.com/office/drawing/2014/main" id="{00463647-EAC2-286C-640C-7DC03D98F1A5}"/>
              </a:ext>
            </a:extLst>
          </p:cNvPr>
          <p:cNvSpPr/>
          <p:nvPr/>
        </p:nvSpPr>
        <p:spPr>
          <a:xfrm>
            <a:off x="5136172" y="5490276"/>
            <a:ext cx="3264083"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964616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9DB37-AF7C-074F-3364-916AC8D4F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700434-CDD8-8D14-B43C-B6E3BFCA7423}"/>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6934F6F0-A326-F2EE-69D7-5E15FCF935CB}"/>
              </a:ext>
            </a:extLst>
          </p:cNvPr>
          <p:cNvSpPr txBox="1">
            <a:spLocks/>
          </p:cNvSpPr>
          <p:nvPr/>
        </p:nvSpPr>
        <p:spPr>
          <a:xfrm>
            <a:off x="287385" y="1620000"/>
            <a:ext cx="4728496" cy="442800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a:t>
            </a:r>
            <a:r>
              <a:rPr lang="nl-BE" dirty="0" err="1">
                <a:solidFill>
                  <a:srgbClr val="4E5865"/>
                </a:solidFill>
                <a:latin typeface="FlandersArtSans-Regular"/>
                <a:cs typeface="Courier New" panose="02070309020205020404" pitchFamily="49" charset="0"/>
              </a:rPr>
              <a:t>again</a:t>
            </a:r>
            <a:r>
              <a:rPr lang="nl-BE" dirty="0">
                <a:solidFill>
                  <a:srgbClr val="4E5865"/>
                </a:solidFill>
                <a:latin typeface="FlandersArtSans-Regular"/>
                <a:cs typeface="Courier New" panose="02070309020205020404" pitchFamily="49" charset="0"/>
              </a:rPr>
              <a:t>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Select login node </a:t>
            </a:r>
            <a:r>
              <a:rPr lang="nl-BE" dirty="0" err="1">
                <a:solidFill>
                  <a:srgbClr val="4E5865"/>
                </a:solidFill>
                <a:latin typeface="FlandersArtSans-Regular"/>
                <a:cs typeface="Courier New" panose="02070309020205020404" pitchFamily="49" charset="0"/>
              </a:rPr>
              <a:t>from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list</a:t>
            </a:r>
            <a:endParaRPr lang="nl-BE" sz="2400"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New </a:t>
            </a:r>
            <a:r>
              <a:rPr lang="nl-BE" dirty="0" err="1">
                <a:solidFill>
                  <a:srgbClr val="4E5865"/>
                </a:solidFill>
                <a:latin typeface="FlandersArtSans-Regular"/>
                <a:cs typeface="Courier New" panose="02070309020205020404" pitchFamily="49" charset="0"/>
              </a:rPr>
              <a:t>windows</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will</a:t>
            </a:r>
            <a:r>
              <a:rPr lang="nl-BE" dirty="0">
                <a:solidFill>
                  <a:srgbClr val="4E5865"/>
                </a:solidFill>
                <a:latin typeface="FlandersArtSans-Regular"/>
                <a:cs typeface="Courier New" panose="02070309020205020404" pitchFamily="49" charset="0"/>
              </a:rPr>
              <a:t> open</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details (in blue,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right corner)</a:t>
            </a: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You</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will</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see</a:t>
            </a:r>
            <a:r>
              <a:rPr lang="nl-BE" dirty="0">
                <a:solidFill>
                  <a:srgbClr val="4E5865"/>
                </a:solidFill>
                <a:latin typeface="FlandersArtSans-Regular"/>
                <a:cs typeface="Courier New" panose="02070309020205020404" pitchFamily="49" charset="0"/>
              </a:rPr>
              <a:t> firewall link </a:t>
            </a:r>
            <a:r>
              <a:rPr lang="nl-BE" dirty="0" err="1">
                <a:solidFill>
                  <a:srgbClr val="4E5865"/>
                </a:solidFill>
                <a:latin typeface="FlandersArtSans-Regular"/>
                <a:cs typeface="Courier New" panose="02070309020205020404" pitchFamily="49" charset="0"/>
              </a:rPr>
              <a:t>to</a:t>
            </a:r>
            <a:r>
              <a:rPr lang="nl-BE" dirty="0">
                <a:solidFill>
                  <a:srgbClr val="4E5865"/>
                </a:solidFill>
                <a:latin typeface="FlandersArtSans-Regular"/>
                <a:cs typeface="Courier New" panose="02070309020205020404" pitchFamily="49" charset="0"/>
              </a:rPr>
              <a:t> open </a:t>
            </a:r>
            <a:r>
              <a:rPr lang="nl-BE" dirty="0" err="1">
                <a:solidFill>
                  <a:srgbClr val="4E5865"/>
                </a:solidFill>
                <a:latin typeface="FlandersArtSans-Regular"/>
                <a:cs typeface="Courier New" panose="02070309020205020404" pitchFamily="49" charset="0"/>
              </a:rPr>
              <a:t>and</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confirm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endParaRPr lang="nl-BE"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Authenticate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with</a:t>
            </a:r>
            <a:r>
              <a:rPr lang="nl-BE" dirty="0">
                <a:solidFill>
                  <a:srgbClr val="4E5865"/>
                </a:solidFill>
                <a:latin typeface="FlandersArtSans-Regular"/>
                <a:cs typeface="Courier New" panose="02070309020205020404" pitchFamily="49" charset="0"/>
              </a:rPr>
              <a:t> MFA</a:t>
            </a: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You</a:t>
            </a:r>
            <a:r>
              <a:rPr lang="nl-BE" dirty="0">
                <a:solidFill>
                  <a:srgbClr val="4E5865"/>
                </a:solidFill>
                <a:latin typeface="FlandersArtSans-Regular"/>
                <a:cs typeface="Courier New" panose="02070309020205020404" pitchFamily="49" charset="0"/>
              </a:rPr>
              <a:t> are </a:t>
            </a:r>
            <a:r>
              <a:rPr lang="nl-BE" dirty="0" err="1">
                <a:solidFill>
                  <a:srgbClr val="4E5865"/>
                </a:solidFill>
                <a:latin typeface="FlandersArtSans-Regular"/>
                <a:cs typeface="Courier New" panose="02070309020205020404" pitchFamily="49" charset="0"/>
              </a:rPr>
              <a:t>all</a:t>
            </a:r>
            <a:r>
              <a:rPr lang="nl-BE" dirty="0">
                <a:solidFill>
                  <a:srgbClr val="4E5865"/>
                </a:solidFill>
                <a:latin typeface="FlandersArtSans-Regular"/>
                <a:cs typeface="Courier New" panose="02070309020205020404" pitchFamily="49" charset="0"/>
              </a:rPr>
              <a:t> set: </a:t>
            </a:r>
            <a:r>
              <a:rPr lang="nl-BE" dirty="0" err="1">
                <a:solidFill>
                  <a:srgbClr val="4E5865"/>
                </a:solidFill>
                <a:latin typeface="FlandersArtSans-Regular"/>
                <a:cs typeface="Courier New" panose="02070309020205020404" pitchFamily="49" charset="0"/>
              </a:rPr>
              <a:t>you</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can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create</a:t>
            </a:r>
            <a:r>
              <a:rPr lang="nl-BE" dirty="0">
                <a:solidFill>
                  <a:srgbClr val="4E5865"/>
                </a:solidFill>
                <a:latin typeface="FlandersArtSans-Regular"/>
                <a:cs typeface="Courier New" panose="02070309020205020404" pitchFamily="49" charset="0"/>
              </a:rPr>
              <a:t>/open files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login node of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cluster</a:t>
            </a:r>
          </a:p>
          <a:p>
            <a:pPr marL="819150" indent="-457200">
              <a:buFont typeface="Arial" panose="020B0604020202020204" pitchFamily="34" charset="0"/>
              <a:buBlip>
                <a:blip r:embed="rId2"/>
              </a:buBlip>
            </a:pPr>
            <a:endParaRPr lang="en-US" dirty="0">
              <a:solidFill>
                <a:srgbClr val="4E5865"/>
              </a:solidFill>
              <a:latin typeface="FlandersArtSans-Regular"/>
              <a:cs typeface="Courier New" panose="02070309020205020404" pitchFamily="49" charset="0"/>
            </a:endParaRPr>
          </a:p>
        </p:txBody>
      </p:sp>
      <p:pic>
        <p:nvPicPr>
          <p:cNvPr id="4" name="Picture 3">
            <a:extLst>
              <a:ext uri="{FF2B5EF4-FFF2-40B4-BE49-F238E27FC236}">
                <a16:creationId xmlns:a16="http://schemas.microsoft.com/office/drawing/2014/main" id="{A87FEF54-92FF-26D1-5044-E7FC14823ED3}"/>
              </a:ext>
            </a:extLst>
          </p:cNvPr>
          <p:cNvPicPr>
            <a:picLocks noChangeAspect="1"/>
          </p:cNvPicPr>
          <p:nvPr/>
        </p:nvPicPr>
        <p:blipFill>
          <a:blip r:embed="rId3"/>
          <a:stretch>
            <a:fillRect/>
          </a:stretch>
        </p:blipFill>
        <p:spPr>
          <a:xfrm>
            <a:off x="4799856" y="1268760"/>
            <a:ext cx="7319091" cy="4869160"/>
          </a:xfrm>
          <a:prstGeom prst="rect">
            <a:avLst/>
          </a:prstGeom>
        </p:spPr>
      </p:pic>
    </p:spTree>
    <p:extLst>
      <p:ext uri="{BB962C8B-B14F-4D97-AF65-F5344CB8AC3E}">
        <p14:creationId xmlns:p14="http://schemas.microsoft.com/office/powerpoint/2010/main" val="36872614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D69BC3-7C4C-DD0D-7204-CFA06454E6DD}"/>
              </a:ext>
            </a:extLst>
          </p:cNvPr>
          <p:cNvPicPr>
            <a:picLocks noChangeAspect="1"/>
          </p:cNvPicPr>
          <p:nvPr/>
        </p:nvPicPr>
        <p:blipFill>
          <a:blip r:embed="rId2"/>
          <a:stretch>
            <a:fillRect/>
          </a:stretch>
        </p:blipFill>
        <p:spPr>
          <a:xfrm>
            <a:off x="0" y="159761"/>
            <a:ext cx="12192000" cy="6538477"/>
          </a:xfrm>
          <a:prstGeom prst="rect">
            <a:avLst/>
          </a:prstGeom>
        </p:spPr>
      </p:pic>
    </p:spTree>
    <p:extLst>
      <p:ext uri="{BB962C8B-B14F-4D97-AF65-F5344CB8AC3E}">
        <p14:creationId xmlns:p14="http://schemas.microsoft.com/office/powerpoint/2010/main" val="40507481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C63559-D395-6C98-13F1-F3CD864533A1}"/>
              </a:ext>
            </a:extLst>
          </p:cNvPr>
          <p:cNvPicPr>
            <a:picLocks noChangeAspect="1"/>
          </p:cNvPicPr>
          <p:nvPr/>
        </p:nvPicPr>
        <p:blipFill>
          <a:blip r:embed="rId2"/>
          <a:stretch>
            <a:fillRect/>
          </a:stretch>
        </p:blipFill>
        <p:spPr>
          <a:xfrm>
            <a:off x="954656" y="0"/>
            <a:ext cx="10282687" cy="6858000"/>
          </a:xfrm>
          <a:prstGeom prst="rect">
            <a:avLst/>
          </a:prstGeom>
        </p:spPr>
      </p:pic>
    </p:spTree>
    <p:extLst>
      <p:ext uri="{BB962C8B-B14F-4D97-AF65-F5344CB8AC3E}">
        <p14:creationId xmlns:p14="http://schemas.microsoft.com/office/powerpoint/2010/main" val="12448739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774B-14D9-E0C2-EE94-79F34A58026D}"/>
              </a:ext>
            </a:extLst>
          </p:cNvPr>
          <p:cNvSpPr>
            <a:spLocks noGrp="1"/>
          </p:cNvSpPr>
          <p:nvPr>
            <p:ph type="title"/>
          </p:nvPr>
        </p:nvSpPr>
        <p:spPr/>
        <p:txBody>
          <a:bodyPr/>
          <a:lstStyle/>
          <a:p>
            <a:r>
              <a:rPr lang="nl-BE" dirty="0" err="1"/>
              <a:t>ncview</a:t>
            </a:r>
            <a:endParaRPr lang="nl-BE" dirty="0"/>
          </a:p>
        </p:txBody>
      </p:sp>
      <p:sp>
        <p:nvSpPr>
          <p:cNvPr id="3" name="Content Placeholder 2">
            <a:extLst>
              <a:ext uri="{FF2B5EF4-FFF2-40B4-BE49-F238E27FC236}">
                <a16:creationId xmlns:a16="http://schemas.microsoft.com/office/drawing/2014/main" id="{5EA3A74A-99AE-AB5D-EA81-94F09152FF6B}"/>
              </a:ext>
            </a:extLst>
          </p:cNvPr>
          <p:cNvSpPr>
            <a:spLocks noGrp="1"/>
          </p:cNvSpPr>
          <p:nvPr>
            <p:ph idx="1"/>
          </p:nvPr>
        </p:nvSpPr>
        <p:spPr>
          <a:xfrm>
            <a:off x="838200" y="1825625"/>
            <a:ext cx="6121896" cy="4351338"/>
          </a:xfrm>
        </p:spPr>
        <p:txBody>
          <a:bodyPr>
            <a:normAutofit lnSpcReduction="10000"/>
          </a:bodyPr>
          <a:lstStyle/>
          <a:p>
            <a:r>
              <a:rPr lang="nl-BE" dirty="0">
                <a:hlinkClick r:id="rId2"/>
              </a:rPr>
              <a:t>https://people.sc.fsu.edu/~jburkardt/data/netcdf/netcdf.html</a:t>
            </a:r>
            <a:endParaRPr lang="nl-BE" dirty="0"/>
          </a:p>
          <a:p>
            <a:r>
              <a:rPr lang="nl-BE" dirty="0" err="1"/>
              <a:t>Xming+Enable</a:t>
            </a:r>
            <a:r>
              <a:rPr lang="nl-BE" dirty="0"/>
              <a:t> X11 </a:t>
            </a:r>
            <a:r>
              <a:rPr lang="nl-BE" dirty="0" err="1"/>
              <a:t>forwarding</a:t>
            </a:r>
            <a:endParaRPr lang="nl-BE" dirty="0"/>
          </a:p>
          <a:p>
            <a:r>
              <a:rPr lang="nl-BE" dirty="0">
                <a:latin typeface="Courier New" panose="02070309020205020404" pitchFamily="49" charset="0"/>
                <a:cs typeface="Courier New" panose="02070309020205020404" pitchFamily="49" charset="0"/>
              </a:rPr>
              <a:t>$ module load </a:t>
            </a:r>
            <a:r>
              <a:rPr lang="nl-BE" dirty="0" err="1">
                <a:latin typeface="Courier New" panose="02070309020205020404" pitchFamily="49" charset="0"/>
                <a:cs typeface="Courier New" panose="02070309020205020404" pitchFamily="49" charset="0"/>
              </a:rPr>
              <a:t>ncview</a:t>
            </a:r>
            <a:endParaRPr lang="nl-BE" dirty="0">
              <a:latin typeface="Courier New" panose="02070309020205020404" pitchFamily="49" charset="0"/>
              <a:cs typeface="Courier New" panose="02070309020205020404" pitchFamily="49" charset="0"/>
            </a:endParaRPr>
          </a:p>
          <a:p>
            <a:endParaRPr lang="nl-BE" dirty="0"/>
          </a:p>
          <a:p>
            <a:r>
              <a:rPr lang="nl-BE" dirty="0">
                <a:latin typeface="Courier New" panose="02070309020205020404" pitchFamily="49" charset="0"/>
                <a:cs typeface="Courier New" panose="02070309020205020404" pitchFamily="49" charset="0"/>
              </a:rPr>
              <a:t>$</a:t>
            </a:r>
            <a:r>
              <a:rPr lang="nl-BE" dirty="0" err="1">
                <a:latin typeface="Courier New" panose="02070309020205020404" pitchFamily="49" charset="0"/>
                <a:cs typeface="Courier New" panose="02070309020205020404" pitchFamily="49" charset="0"/>
              </a:rPr>
              <a:t>wget</a:t>
            </a:r>
            <a:r>
              <a:rPr lang="nl-BE" dirty="0">
                <a:latin typeface="Courier New" panose="02070309020205020404" pitchFamily="49" charset="0"/>
                <a:cs typeface="Courier New" panose="02070309020205020404" pitchFamily="49" charset="0"/>
              </a:rPr>
              <a:t> </a:t>
            </a:r>
            <a:r>
              <a:rPr lang="nl-BE" dirty="0">
                <a:latin typeface="Courier New" panose="02070309020205020404" pitchFamily="49" charset="0"/>
                <a:cs typeface="Courier New" panose="02070309020205020404" pitchFamily="49" charset="0"/>
                <a:hlinkClick r:id="rId3"/>
              </a:rPr>
              <a:t>https://people.sc.fsu.edu/~jburkardt/data/netcdf/simple_xy.nc</a:t>
            </a:r>
            <a:endParaRPr lang="nl-BE" dirty="0">
              <a:latin typeface="Courier New" panose="02070309020205020404" pitchFamily="49" charset="0"/>
              <a:cs typeface="Courier New" panose="02070309020205020404" pitchFamily="49" charset="0"/>
            </a:endParaRPr>
          </a:p>
          <a:p>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ncview</a:t>
            </a:r>
            <a:r>
              <a:rPr lang="nl-BE" dirty="0">
                <a:latin typeface="Courier New" panose="02070309020205020404" pitchFamily="49" charset="0"/>
                <a:cs typeface="Courier New" panose="02070309020205020404" pitchFamily="49" charset="0"/>
              </a:rPr>
              <a:t> simple_xy.nc</a:t>
            </a:r>
          </a:p>
        </p:txBody>
      </p:sp>
      <p:pic>
        <p:nvPicPr>
          <p:cNvPr id="5" name="Picture 4">
            <a:extLst>
              <a:ext uri="{FF2B5EF4-FFF2-40B4-BE49-F238E27FC236}">
                <a16:creationId xmlns:a16="http://schemas.microsoft.com/office/drawing/2014/main" id="{B2709CDB-9030-D16A-C298-080A71C35FE1}"/>
              </a:ext>
            </a:extLst>
          </p:cNvPr>
          <p:cNvPicPr>
            <a:picLocks noChangeAspect="1"/>
          </p:cNvPicPr>
          <p:nvPr/>
        </p:nvPicPr>
        <p:blipFill>
          <a:blip r:embed="rId4"/>
          <a:stretch>
            <a:fillRect/>
          </a:stretch>
        </p:blipFill>
        <p:spPr>
          <a:xfrm>
            <a:off x="7896200" y="2492896"/>
            <a:ext cx="4210638" cy="4153480"/>
          </a:xfrm>
          <a:prstGeom prst="rect">
            <a:avLst/>
          </a:prstGeom>
        </p:spPr>
      </p:pic>
    </p:spTree>
    <p:extLst>
      <p:ext uri="{BB962C8B-B14F-4D97-AF65-F5344CB8AC3E}">
        <p14:creationId xmlns:p14="http://schemas.microsoft.com/office/powerpoint/2010/main" val="3884086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23</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24</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4211320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MFA or 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SSH overview</a:t>
            </a:r>
            <a:endParaRPr lang="nl-BE" dirty="0"/>
          </a:p>
        </p:txBody>
      </p:sp>
      <p:sp>
        <p:nvSpPr>
          <p:cNvPr id="3" name="Tijdelijke aanduiding voor inhoud 2"/>
          <p:cNvSpPr>
            <a:spLocks noGrp="1"/>
          </p:cNvSpPr>
          <p:nvPr>
            <p:ph idx="1"/>
          </p:nvPr>
        </p:nvSpPr>
        <p:spPr>
          <a:xfrm>
            <a:off x="2064000" y="1349999"/>
            <a:ext cx="8604000" cy="4428000"/>
          </a:xfrm>
        </p:spPr>
        <p:txBody>
          <a:bodyPr/>
          <a:lstStyle/>
          <a:p>
            <a:pPr>
              <a:buNone/>
            </a:pPr>
            <a:r>
              <a:rPr lang="en-US" b="1" dirty="0">
                <a:latin typeface="Nimbus Sans L"/>
              </a:rPr>
              <a:t>Private keys are always secret</a:t>
            </a:r>
          </a:p>
          <a:p>
            <a:r>
              <a:rPr lang="en-US" dirty="0">
                <a:latin typeface="Nimbus Sans L"/>
              </a:rPr>
              <a:t>Anyone who can access your private key can log in </a:t>
            </a:r>
            <a:r>
              <a:rPr lang="nl-BE" dirty="0">
                <a:latin typeface="Nimbus Sans L"/>
              </a:rPr>
              <a:t>as </a:t>
            </a:r>
            <a:r>
              <a:rPr lang="nl-BE" dirty="0" err="1">
                <a:latin typeface="Nimbus Sans L"/>
              </a:rPr>
              <a:t>you</a:t>
            </a:r>
            <a:r>
              <a:rPr lang="nl-BE" dirty="0">
                <a:latin typeface="Nimbus Sans L"/>
              </a:rPr>
              <a:t>!</a:t>
            </a:r>
          </a:p>
          <a:p>
            <a:r>
              <a:rPr lang="en-US" dirty="0">
                <a:latin typeface="Nimbus Sans L"/>
              </a:rPr>
              <a:t>Set a passphrase on your private key</a:t>
            </a:r>
          </a:p>
          <a:p>
            <a:r>
              <a:rPr lang="en-US" dirty="0">
                <a:latin typeface="Nimbus Sans L"/>
              </a:rPr>
              <a:t>Private key is encrypted with this passphrase</a:t>
            </a:r>
            <a:endParaRPr lang="pl-PL" dirty="0">
              <a:latin typeface="Nimbus Sans L"/>
            </a:endParaRPr>
          </a:p>
          <a:p>
            <a:r>
              <a:rPr lang="pl-PL" dirty="0">
                <a:solidFill>
                  <a:schemeClr val="tx1"/>
                </a:solidFill>
              </a:rPr>
              <a:t>Always a pair of </a:t>
            </a:r>
            <a:r>
              <a:rPr lang="pl-PL" dirty="0" err="1">
                <a:solidFill>
                  <a:schemeClr val="tx1"/>
                </a:solidFill>
              </a:rPr>
              <a:t>keys</a:t>
            </a:r>
            <a:r>
              <a:rPr lang="pl-PL" dirty="0">
                <a:solidFill>
                  <a:schemeClr val="tx1"/>
                </a:solidFill>
              </a:rPr>
              <a:t> </a:t>
            </a:r>
            <a:r>
              <a:rPr lang="pl-PL" dirty="0" err="1">
                <a:solidFill>
                  <a:schemeClr val="tx1"/>
                </a:solidFill>
              </a:rPr>
              <a:t>is</a:t>
            </a:r>
            <a:r>
              <a:rPr lang="pl-PL" dirty="0">
                <a:solidFill>
                  <a:schemeClr val="tx1"/>
                </a:solidFill>
              </a:rPr>
              <a:t> needed</a:t>
            </a:r>
          </a:p>
          <a:p>
            <a:r>
              <a:rPr lang="pl-PL" dirty="0">
                <a:solidFill>
                  <a:srgbClr val="FF0000"/>
                </a:solidFill>
              </a:rPr>
              <a:t>Both keys need to be generated together</a:t>
            </a:r>
          </a:p>
          <a:p>
            <a:endParaRPr lang="en-US" dirty="0">
              <a:latin typeface="Nimbus Sans L"/>
            </a:endParaRPr>
          </a:p>
          <a:p>
            <a:endParaRPr lang="nl-BE" dirty="0">
              <a:latin typeface="Nimbus Sans 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31</a:t>
            </a:fld>
            <a:endParaRPr lang="nl-BE" dirty="0"/>
          </a:p>
        </p:txBody>
      </p:sp>
    </p:spTree>
    <p:extLst>
      <p:ext uri="{BB962C8B-B14F-4D97-AF65-F5344CB8AC3E}">
        <p14:creationId xmlns:p14="http://schemas.microsoft.com/office/powerpoint/2010/main" val="2560557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440152"/>
            <a:ext cx="8817637" cy="4677611"/>
          </a:xfrm>
        </p:spPr>
        <p:txBody>
          <a:bodyPr/>
          <a:lstStyle/>
          <a:p>
            <a:pPr>
              <a:buNone/>
            </a:pPr>
            <a:r>
              <a:rPr lang="pl-PL" sz="2400" dirty="0">
                <a:latin typeface="Nimbus Sans L"/>
              </a:rPr>
              <a:t>Linux/Mac OS </a:t>
            </a:r>
            <a:r>
              <a:rPr lang="pl-PL" sz="2400" dirty="0" err="1">
                <a:latin typeface="Nimbus Sans L"/>
              </a:rPr>
              <a:t>users</a:t>
            </a:r>
            <a:r>
              <a:rPr lang="pl-PL" sz="2400" dirty="0">
                <a:latin typeface="Nimbus Sans L"/>
              </a:rPr>
              <a:t>: </a:t>
            </a:r>
          </a:p>
          <a:p>
            <a:r>
              <a:rPr lang="nl-BE" sz="2400" dirty="0" err="1">
                <a:latin typeface="Nimbus Sans L"/>
              </a:rPr>
              <a:t>Use</a:t>
            </a:r>
            <a:r>
              <a:rPr lang="nl-BE" sz="2400" dirty="0">
                <a:latin typeface="Nimbus Sans L"/>
              </a:rPr>
              <a:t> “</a:t>
            </a:r>
            <a:r>
              <a:rPr lang="nl-BE" sz="2400" i="1" dirty="0" err="1">
                <a:latin typeface="Nimbus Sans L"/>
              </a:rPr>
              <a:t>ssh-keygen</a:t>
            </a:r>
            <a:r>
              <a:rPr lang="nl-BE" sz="2400" i="1" dirty="0">
                <a:latin typeface="Nimbus Sans L"/>
              </a:rPr>
              <a:t> ” </a:t>
            </a:r>
            <a:r>
              <a:rPr lang="nl-BE" sz="2400" i="1" dirty="0" err="1">
                <a:latin typeface="Nimbus Sans L"/>
              </a:rPr>
              <a:t>command</a:t>
            </a:r>
            <a:r>
              <a:rPr lang="nl-BE" sz="2400" i="1" dirty="0">
                <a:latin typeface="Nimbus Sans L"/>
              </a:rPr>
              <a:t> to </a:t>
            </a:r>
            <a:r>
              <a:rPr lang="nl-BE" sz="2400" i="1" dirty="0" err="1">
                <a:latin typeface="Nimbus Sans L"/>
              </a:rPr>
              <a:t>generate</a:t>
            </a:r>
            <a:r>
              <a:rPr lang="nl-BE" sz="2400" i="1" dirty="0">
                <a:latin typeface="Nimbus Sans L"/>
              </a:rPr>
              <a:t> </a:t>
            </a:r>
            <a:r>
              <a:rPr lang="nl-BE" sz="2400" i="1" dirty="0" err="1">
                <a:latin typeface="Nimbus Sans L"/>
              </a:rPr>
              <a:t>key</a:t>
            </a:r>
            <a:r>
              <a:rPr lang="nl-BE" sz="2400" i="1" dirty="0">
                <a:latin typeface="Nimbus Sans L"/>
              </a:rPr>
              <a:t> pair</a:t>
            </a:r>
          </a:p>
          <a:p>
            <a:r>
              <a:rPr lang="en-US" sz="2400" b="1" dirty="0">
                <a:latin typeface="Nimbus Sans L"/>
              </a:rPr>
              <a:t>Be sure to give your key a passphrase!</a:t>
            </a:r>
          </a:p>
          <a:p>
            <a:r>
              <a:rPr lang="en-US" dirty="0"/>
              <a:t>Requested </a:t>
            </a:r>
            <a:r>
              <a:rPr lang="en-US" dirty="0" err="1"/>
              <a:t>ssh</a:t>
            </a:r>
            <a:r>
              <a:rPr lang="en-US" dirty="0"/>
              <a:t> key format: RSA 4096 bit</a:t>
            </a:r>
            <a:endParaRPr lang="en-US" sz="2400" b="1" dirty="0">
              <a:latin typeface="Nimbus Sans L"/>
            </a:endParaRPr>
          </a:p>
          <a:p>
            <a:pPr>
              <a:buNone/>
            </a:pPr>
            <a:endParaRPr lang="en-US" b="1" dirty="0"/>
          </a:p>
          <a:p>
            <a:pPr marL="0">
              <a:buNone/>
            </a:pPr>
            <a:r>
              <a:rPr lang="en-US" sz="1800" dirty="0" err="1">
                <a:latin typeface="Courier New" pitchFamily="49" charset="0"/>
                <a:cs typeface="Courier New" pitchFamily="49" charset="0"/>
              </a:rPr>
              <a:t>user@desktop</a:t>
            </a:r>
            <a:r>
              <a:rPr lang="en-US" sz="1800" dirty="0">
                <a:latin typeface="Courier New" pitchFamily="49" charset="0"/>
                <a:cs typeface="Courier New" pitchFamily="49" charset="0"/>
              </a:rPr>
              <a:t>:~&gt; </a:t>
            </a:r>
            <a:r>
              <a:rPr lang="en-US" sz="1800" b="1" dirty="0" err="1">
                <a:latin typeface="Courier New" pitchFamily="49" charset="0"/>
                <a:cs typeface="Courier New" pitchFamily="49" charset="0"/>
              </a:rPr>
              <a:t>ssh-keygen</a:t>
            </a:r>
            <a:r>
              <a:rPr lang="en-US" sz="1800" b="1" dirty="0">
                <a:latin typeface="Courier New" pitchFamily="49" charset="0"/>
                <a:cs typeface="Courier New" pitchFamily="49" charset="0"/>
              </a:rPr>
              <a:t> -t </a:t>
            </a:r>
            <a:r>
              <a:rPr lang="en-US" sz="1800" b="1" dirty="0" err="1">
                <a:latin typeface="Courier New" pitchFamily="49" charset="0"/>
                <a:cs typeface="Courier New" pitchFamily="49" charset="0"/>
              </a:rPr>
              <a:t>rsa</a:t>
            </a:r>
            <a:r>
              <a:rPr lang="en-US" sz="1800" b="1" dirty="0">
                <a:latin typeface="Courier New" pitchFamily="49" charset="0"/>
                <a:cs typeface="Courier New" pitchFamily="49" charset="0"/>
              </a:rPr>
              <a:t> –b 4096</a:t>
            </a:r>
            <a:br>
              <a:rPr lang="en-US" sz="1800" b="1" dirty="0">
                <a:latin typeface="Courier New" pitchFamily="49" charset="0"/>
                <a:cs typeface="Courier New" pitchFamily="49" charset="0"/>
              </a:rPr>
            </a:br>
            <a:r>
              <a:rPr lang="en-US" sz="1800" dirty="0">
                <a:latin typeface="Courier New" pitchFamily="49" charset="0"/>
                <a:cs typeface="Courier New" pitchFamily="49" charset="0"/>
              </a:rPr>
              <a:t>Generating public/private </a:t>
            </a:r>
            <a:r>
              <a:rPr lang="en-US" sz="1800" dirty="0" err="1">
                <a:latin typeface="Courier New" pitchFamily="49" charset="0"/>
                <a:cs typeface="Courier New" pitchFamily="49" charset="0"/>
              </a:rPr>
              <a:t>rsa</a:t>
            </a:r>
            <a:r>
              <a:rPr lang="en-US" sz="1800" dirty="0">
                <a:latin typeface="Courier New" pitchFamily="49" charset="0"/>
                <a:cs typeface="Courier New" pitchFamily="49" charset="0"/>
              </a:rPr>
              <a:t> key pair.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Enter file in which to save the key (/home/user/.</a:t>
            </a:r>
            <a:r>
              <a:rPr lang="en-US" sz="1800" dirty="0" err="1">
                <a:latin typeface="Courier New" pitchFamily="49" charset="0"/>
                <a:cs typeface="Courier New" pitchFamily="49" charset="0"/>
              </a:rPr>
              <a:t>ssh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id_rsa</a:t>
            </a:r>
            <a:r>
              <a:rPr lang="en-US" sz="1800" dirty="0">
                <a:latin typeface="Courier New" pitchFamily="49" charset="0"/>
                <a:cs typeface="Courier New" pitchFamily="49" charset="0"/>
              </a:rPr>
              <a:t>): Enter passphrase (empty for no passphrase):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Enter same passphrase again: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Your </a:t>
            </a:r>
            <a:r>
              <a:rPr lang="en-US" sz="1800" b="1" dirty="0">
                <a:latin typeface="Courier New" pitchFamily="49" charset="0"/>
                <a:cs typeface="Courier New" pitchFamily="49" charset="0"/>
              </a:rPr>
              <a:t>identification</a:t>
            </a:r>
            <a:r>
              <a:rPr lang="en-US" sz="1800" dirty="0">
                <a:latin typeface="Courier New" pitchFamily="49" charset="0"/>
                <a:cs typeface="Courier New" pitchFamily="49" charset="0"/>
              </a:rPr>
              <a:t> has been saved in /home/user/</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ssh</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id_rsa</a:t>
            </a:r>
            <a:r>
              <a:rPr lang="en-US" sz="1800" dirty="0">
                <a:latin typeface="Courier New" pitchFamily="49" charset="0"/>
                <a:cs typeface="Courier New" pitchFamily="49" charset="0"/>
              </a:rPr>
              <a:t>. Your </a:t>
            </a:r>
            <a:r>
              <a:rPr lang="en-US" sz="1800" b="1" dirty="0">
                <a:latin typeface="Courier New" pitchFamily="49" charset="0"/>
                <a:cs typeface="Courier New" pitchFamily="49" charset="0"/>
              </a:rPr>
              <a:t>public key </a:t>
            </a:r>
            <a:r>
              <a:rPr lang="en-US" sz="1800" dirty="0">
                <a:latin typeface="Courier New" pitchFamily="49" charset="0"/>
                <a:cs typeface="Courier New" pitchFamily="49" charset="0"/>
              </a:rPr>
              <a:t>has been saved in /home/user/</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ssh</a:t>
            </a:r>
            <a:r>
              <a:rPr lang="en-US" sz="1800" b="1" dirty="0">
                <a:latin typeface="Courier New" pitchFamily="49" charset="0"/>
                <a:cs typeface="Courier New" pitchFamily="49" charset="0"/>
              </a:rPr>
              <a:t>/id_rsa.pub</a:t>
            </a:r>
            <a:r>
              <a:rPr lang="en-US" sz="1800" dirty="0">
                <a:latin typeface="Courier New" pitchFamily="49" charset="0"/>
                <a:cs typeface="Courier New" pitchFamily="49" charset="0"/>
              </a:rPr>
              <a:t>. The key fingerprint is: f6:61:a8:27:35:cf:4c:6d:13:22:70:cf:4c:c8:a0:23</a:t>
            </a:r>
          </a:p>
          <a:p>
            <a:pPr marL="0">
              <a:buNone/>
            </a:pP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32</a:t>
            </a:fld>
            <a:endParaRPr lang="nl-BE" dirty="0"/>
          </a:p>
        </p:txBody>
      </p:sp>
    </p:spTree>
    <p:extLst>
      <p:ext uri="{BB962C8B-B14F-4D97-AF65-F5344CB8AC3E}">
        <p14:creationId xmlns:p14="http://schemas.microsoft.com/office/powerpoint/2010/main" val="3834344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440152"/>
            <a:ext cx="8817637" cy="4677611"/>
          </a:xfrm>
        </p:spPr>
        <p:txBody>
          <a:bodyPr/>
          <a:lstStyle/>
          <a:p>
            <a:pPr>
              <a:buNone/>
            </a:pPr>
            <a:r>
              <a:rPr lang="pl-PL" sz="2400" dirty="0">
                <a:latin typeface="Nimbus Sans L"/>
              </a:rPr>
              <a:t>Linux/Mac OS </a:t>
            </a:r>
            <a:r>
              <a:rPr lang="pl-PL" sz="2400" dirty="0" err="1">
                <a:latin typeface="Nimbus Sans L"/>
              </a:rPr>
              <a:t>users</a:t>
            </a:r>
            <a:r>
              <a:rPr lang="pl-PL" sz="2400" dirty="0">
                <a:latin typeface="Nimbus Sans L"/>
              </a:rPr>
              <a:t>: </a:t>
            </a:r>
          </a:p>
          <a:p>
            <a:r>
              <a:rPr lang="nl-BE" sz="2400" dirty="0" err="1">
                <a:latin typeface="Nimbus Sans L"/>
              </a:rPr>
              <a:t>Use</a:t>
            </a:r>
            <a:r>
              <a:rPr lang="nl-BE" sz="2400" dirty="0">
                <a:latin typeface="Nimbus Sans L"/>
              </a:rPr>
              <a:t> “</a:t>
            </a:r>
            <a:r>
              <a:rPr lang="nl-BE" sz="2400" i="1" dirty="0" err="1">
                <a:latin typeface="Nimbus Sans L"/>
              </a:rPr>
              <a:t>ssh-keygen</a:t>
            </a:r>
            <a:r>
              <a:rPr lang="nl-BE" sz="2400" i="1" dirty="0">
                <a:latin typeface="Nimbus Sans L"/>
              </a:rPr>
              <a:t> ” </a:t>
            </a:r>
            <a:r>
              <a:rPr lang="nl-BE" sz="2400" i="1" dirty="0" err="1">
                <a:latin typeface="Nimbus Sans L"/>
              </a:rPr>
              <a:t>command</a:t>
            </a:r>
            <a:r>
              <a:rPr lang="nl-BE" sz="2400" i="1" dirty="0">
                <a:latin typeface="Nimbus Sans L"/>
              </a:rPr>
              <a:t> to </a:t>
            </a:r>
            <a:r>
              <a:rPr lang="nl-BE" sz="2400" i="1" dirty="0" err="1">
                <a:latin typeface="Nimbus Sans L"/>
              </a:rPr>
              <a:t>generate</a:t>
            </a:r>
            <a:r>
              <a:rPr lang="nl-BE" sz="2400" i="1" dirty="0">
                <a:latin typeface="Nimbus Sans L"/>
              </a:rPr>
              <a:t> </a:t>
            </a:r>
            <a:r>
              <a:rPr lang="nl-BE" sz="2400" i="1" dirty="0" err="1">
                <a:latin typeface="Nimbus Sans L"/>
              </a:rPr>
              <a:t>key</a:t>
            </a:r>
            <a:r>
              <a:rPr lang="nl-BE" sz="2400" i="1" dirty="0">
                <a:latin typeface="Nimbus Sans L"/>
              </a:rPr>
              <a:t> pair</a:t>
            </a:r>
          </a:p>
          <a:p>
            <a:r>
              <a:rPr lang="en-US" sz="2400" b="1" dirty="0">
                <a:latin typeface="Nimbus Sans L"/>
              </a:rPr>
              <a:t>Be sure to give your key a passphrase!</a:t>
            </a:r>
            <a:endParaRPr lang="pl-PL" sz="2400" b="1" dirty="0">
              <a:latin typeface="Nimbus Sans L"/>
            </a:endParaRPr>
          </a:p>
          <a:p>
            <a:r>
              <a:rPr lang="pl-PL" dirty="0" err="1">
                <a:latin typeface="Nimbus Sans L"/>
              </a:rPr>
              <a:t>Default</a:t>
            </a:r>
            <a:r>
              <a:rPr lang="pl-PL" dirty="0">
                <a:latin typeface="Nimbus Sans L"/>
              </a:rPr>
              <a:t> </a:t>
            </a:r>
            <a:r>
              <a:rPr lang="pl-PL" dirty="0" err="1">
                <a:latin typeface="Nimbus Sans L"/>
              </a:rPr>
              <a:t>location</a:t>
            </a:r>
            <a:r>
              <a:rPr lang="pl-PL" dirty="0">
                <a:latin typeface="Nimbus Sans L"/>
              </a:rPr>
              <a:t>: ~/.</a:t>
            </a:r>
            <a:r>
              <a:rPr lang="pl-PL" dirty="0" err="1">
                <a:latin typeface="Nimbus Sans L"/>
              </a:rPr>
              <a:t>ssh</a:t>
            </a:r>
            <a:r>
              <a:rPr lang="pl-PL" dirty="0">
                <a:latin typeface="Nimbus Sans L"/>
              </a:rPr>
              <a:t>/</a:t>
            </a:r>
            <a:r>
              <a:rPr lang="pl-PL" dirty="0" err="1">
                <a:latin typeface="Nimbus Sans L"/>
              </a:rPr>
              <a:t>id_rsa</a:t>
            </a:r>
            <a:r>
              <a:rPr lang="pl-PL" dirty="0">
                <a:latin typeface="Nimbus Sans L"/>
              </a:rPr>
              <a:t> (~/.</a:t>
            </a:r>
            <a:r>
              <a:rPr lang="pl-PL" dirty="0" err="1">
                <a:latin typeface="Nimbus Sans L"/>
              </a:rPr>
              <a:t>ssh</a:t>
            </a:r>
            <a:r>
              <a:rPr lang="pl-PL" dirty="0">
                <a:latin typeface="Nimbus Sans L"/>
              </a:rPr>
              <a:t>/id_rsa.pub)</a:t>
            </a:r>
          </a:p>
          <a:p>
            <a:r>
              <a:rPr lang="pl-PL" dirty="0" err="1">
                <a:latin typeface="Nimbus Sans L"/>
              </a:rPr>
              <a:t>If</a:t>
            </a:r>
            <a:r>
              <a:rPr lang="pl-PL" dirty="0">
                <a:latin typeface="Nimbus Sans L"/>
              </a:rPr>
              <a:t> </a:t>
            </a:r>
            <a:r>
              <a:rPr lang="pl-PL" dirty="0" err="1">
                <a:latin typeface="Nimbus Sans L"/>
              </a:rPr>
              <a:t>other</a:t>
            </a:r>
            <a:r>
              <a:rPr lang="pl-PL" dirty="0">
                <a:latin typeface="Nimbus Sans L"/>
              </a:rPr>
              <a:t> </a:t>
            </a:r>
            <a:r>
              <a:rPr lang="pl-PL" dirty="0" err="1">
                <a:latin typeface="Nimbus Sans L"/>
              </a:rPr>
              <a:t>location</a:t>
            </a:r>
            <a:r>
              <a:rPr lang="pl-PL" dirty="0">
                <a:latin typeface="Nimbus Sans L"/>
              </a:rPr>
              <a:t>: </a:t>
            </a:r>
            <a:r>
              <a:rPr lang="pl-PL" dirty="0" err="1">
                <a:latin typeface="Courier New" panose="02070309020205020404" pitchFamily="49" charset="0"/>
                <a:cs typeface="Courier New" panose="02070309020205020404" pitchFamily="49" charset="0"/>
              </a:rPr>
              <a:t>ssh</a:t>
            </a:r>
            <a:r>
              <a:rPr lang="pl-PL" dirty="0">
                <a:latin typeface="Courier New" panose="02070309020205020404" pitchFamily="49" charset="0"/>
                <a:cs typeface="Courier New" panose="02070309020205020404" pitchFamily="49" charset="0"/>
              </a:rPr>
              <a:t> –i</a:t>
            </a:r>
            <a:r>
              <a:rPr lang="pl-PL" dirty="0">
                <a:latin typeface="Nimbus Sans L"/>
              </a:rPr>
              <a:t> </a:t>
            </a:r>
            <a:r>
              <a:rPr lang="pl-PL" i="1" dirty="0" err="1">
                <a:latin typeface="Courier New" panose="02070309020205020404" pitchFamily="49" charset="0"/>
                <a:cs typeface="Courier New" panose="02070309020205020404" pitchFamily="49" charset="0"/>
              </a:rPr>
              <a:t>localtion</a:t>
            </a:r>
            <a:r>
              <a:rPr lang="pl-PL" i="1" dirty="0">
                <a:latin typeface="Courier New" panose="02070309020205020404" pitchFamily="49" charset="0"/>
                <a:cs typeface="Courier New" panose="02070309020205020404" pitchFamily="49" charset="0"/>
              </a:rPr>
              <a:t>-of–the-file </a:t>
            </a:r>
            <a:r>
              <a:rPr lang="pl-PL" dirty="0">
                <a:latin typeface="Courier New" panose="02070309020205020404" pitchFamily="49" charset="0"/>
                <a:cs typeface="Courier New" panose="02070309020205020404" pitchFamily="49" charset="0"/>
              </a:rPr>
              <a:t>……</a:t>
            </a:r>
          </a:p>
          <a:p>
            <a:r>
              <a:rPr lang="pl-PL" b="1" dirty="0" err="1">
                <a:latin typeface="Nimbus Sans L"/>
              </a:rPr>
              <a:t>keychain</a:t>
            </a:r>
            <a:r>
              <a:rPr lang="pl-PL" dirty="0">
                <a:latin typeface="Nimbus Sans L"/>
              </a:rPr>
              <a:t>: </a:t>
            </a:r>
            <a:r>
              <a:rPr lang="pl-PL" dirty="0" err="1">
                <a:latin typeface="Nimbus Sans L"/>
              </a:rPr>
              <a:t>ssh</a:t>
            </a:r>
            <a:r>
              <a:rPr lang="pl-PL" dirty="0">
                <a:latin typeface="Nimbus Sans L"/>
              </a:rPr>
              <a:t> agent to </a:t>
            </a:r>
            <a:r>
              <a:rPr lang="pl-PL" dirty="0" err="1">
                <a:latin typeface="Nimbus Sans L"/>
              </a:rPr>
              <a:t>load</a:t>
            </a:r>
            <a:r>
              <a:rPr lang="pl-PL" dirty="0">
                <a:latin typeface="Nimbus Sans L"/>
              </a:rPr>
              <a:t> the </a:t>
            </a:r>
            <a:r>
              <a:rPr lang="pl-PL" dirty="0" err="1">
                <a:latin typeface="Nimbus Sans L"/>
              </a:rPr>
              <a:t>key</a:t>
            </a:r>
            <a:r>
              <a:rPr lang="pl-PL" dirty="0">
                <a:latin typeface="Nimbus Sans L"/>
              </a:rPr>
              <a:t> with </a:t>
            </a:r>
            <a:r>
              <a:rPr lang="pl-PL" dirty="0" err="1">
                <a:latin typeface="Nimbus Sans L"/>
              </a:rPr>
              <a:t>passphrase</a:t>
            </a:r>
            <a:r>
              <a:rPr lang="pl-PL" dirty="0">
                <a:latin typeface="Nimbus Sans L"/>
              </a:rPr>
              <a:t> for </a:t>
            </a:r>
            <a:r>
              <a:rPr lang="pl-PL" dirty="0" err="1">
                <a:latin typeface="Nimbus Sans L"/>
              </a:rPr>
              <a:t>current</a:t>
            </a:r>
            <a:r>
              <a:rPr lang="pl-PL" dirty="0">
                <a:latin typeface="Nimbus Sans L"/>
              </a:rPr>
              <a:t> </a:t>
            </a:r>
            <a:r>
              <a:rPr lang="pl-PL" dirty="0" err="1">
                <a:latin typeface="Nimbus Sans L"/>
              </a:rPr>
              <a:t>linux</a:t>
            </a:r>
            <a:r>
              <a:rPr lang="pl-PL" dirty="0">
                <a:latin typeface="Nimbus Sans L"/>
              </a:rPr>
              <a:t> </a:t>
            </a:r>
            <a:r>
              <a:rPr lang="pl-PL" dirty="0" err="1">
                <a:latin typeface="Nimbus Sans L"/>
              </a:rPr>
              <a:t>session</a:t>
            </a: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221646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631504" y="1268760"/>
            <a:ext cx="9036497" cy="648072"/>
          </a:xfrm>
        </p:spPr>
        <p:txBody>
          <a:bodyPr/>
          <a:lstStyle/>
          <a:p>
            <a:pPr>
              <a:buNone/>
            </a:pPr>
            <a:r>
              <a:rPr lang="pl-PL" sz="2200" dirty="0">
                <a:latin typeface="Nimbus Sans L"/>
              </a:rPr>
              <a:t>Windows </a:t>
            </a:r>
            <a:r>
              <a:rPr lang="pl-PL" sz="2200" dirty="0" err="1">
                <a:latin typeface="Nimbus Sans L"/>
              </a:rPr>
              <a:t>users</a:t>
            </a:r>
            <a:r>
              <a:rPr lang="pl-PL" sz="2200" dirty="0">
                <a:latin typeface="Nimbus Sans L"/>
              </a:rPr>
              <a:t>: </a:t>
            </a:r>
            <a:r>
              <a:rPr lang="en-US" sz="2200" dirty="0">
                <a:latin typeface="Nimbus Sans L"/>
              </a:rPr>
              <a:t>use the </a:t>
            </a:r>
            <a:r>
              <a:rPr lang="en-US" sz="2200" dirty="0" err="1">
                <a:latin typeface="Nimbus Sans L"/>
              </a:rPr>
              <a:t>PuTTYgen</a:t>
            </a:r>
            <a:r>
              <a:rPr lang="pl-PL" sz="2200" dirty="0">
                <a:latin typeface="Nimbus Sans L"/>
              </a:rPr>
              <a:t> </a:t>
            </a:r>
            <a:r>
              <a:rPr lang="en-US" sz="2200" dirty="0">
                <a:latin typeface="Nimbus Sans L"/>
              </a:rPr>
              <a:t>key generator. </a:t>
            </a:r>
          </a:p>
          <a:p>
            <a:pPr>
              <a:buNone/>
            </a:pPr>
            <a:r>
              <a:rPr lang="en-US" sz="2000" dirty="0"/>
              <a:t>Request </a:t>
            </a:r>
            <a:r>
              <a:rPr lang="en-US" sz="2000" dirty="0" err="1"/>
              <a:t>ssh</a:t>
            </a:r>
            <a:r>
              <a:rPr lang="en-US" sz="2000" dirty="0"/>
              <a:t> key format: RSA 4096 bit</a:t>
            </a:r>
            <a:endParaRPr lang="en-US" sz="2000" b="1" dirty="0">
              <a:latin typeface="Nimbus Sans L"/>
            </a:endParaRPr>
          </a:p>
          <a:p>
            <a:pPr>
              <a:buNone/>
            </a:pPr>
            <a:endParaRPr lang="nl-BE" sz="2200" i="1" dirty="0">
              <a:latin typeface="Nimbus Sans 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34</a:t>
            </a:fld>
            <a:endParaRPr lang="nl-BE" dirty="0"/>
          </a:p>
        </p:txBody>
      </p:sp>
      <p:grpSp>
        <p:nvGrpSpPr>
          <p:cNvPr id="10" name="Group 9"/>
          <p:cNvGrpSpPr/>
          <p:nvPr/>
        </p:nvGrpSpPr>
        <p:grpSpPr>
          <a:xfrm>
            <a:off x="3693766" y="2183086"/>
            <a:ext cx="4562475" cy="4486275"/>
            <a:chOff x="2169765" y="2183085"/>
            <a:chExt cx="4562475" cy="4486275"/>
          </a:xfrm>
        </p:grpSpPr>
        <p:pic>
          <p:nvPicPr>
            <p:cNvPr id="7" name="Picture 6"/>
            <p:cNvPicPr>
              <a:picLocks noChangeAspect="1"/>
            </p:cNvPicPr>
            <p:nvPr/>
          </p:nvPicPr>
          <p:blipFill>
            <a:blip r:embed="rId2"/>
            <a:stretch>
              <a:fillRect/>
            </a:stretch>
          </p:blipFill>
          <p:spPr>
            <a:xfrm>
              <a:off x="2169765" y="2183085"/>
              <a:ext cx="4562475" cy="4486275"/>
            </a:xfrm>
            <a:prstGeom prst="rect">
              <a:avLst/>
            </a:prstGeom>
          </p:spPr>
        </p:pic>
        <p:sp>
          <p:nvSpPr>
            <p:cNvPr id="5" name="Rounded Rectangle 4"/>
            <p:cNvSpPr/>
            <p:nvPr/>
          </p:nvSpPr>
          <p:spPr>
            <a:xfrm>
              <a:off x="5436096" y="4991397"/>
              <a:ext cx="115212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52120" y="6320316"/>
              <a:ext cx="93610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423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268761"/>
            <a:ext cx="8817637" cy="4677611"/>
          </a:xfrm>
        </p:spPr>
        <p:txBody>
          <a:bodyPr/>
          <a:lstStyle/>
          <a:p>
            <a:pPr>
              <a:buNone/>
            </a:pPr>
            <a:r>
              <a:rPr lang="en-US" sz="2400" b="1" dirty="0">
                <a:latin typeface="Nimbus Sans L"/>
              </a:rPr>
              <a:t>Be sure to give your key a passphrase!</a:t>
            </a:r>
          </a:p>
        </p:txBody>
      </p:sp>
      <p:sp>
        <p:nvSpPr>
          <p:cNvPr id="4" name="Slide Number Placeholder 3"/>
          <p:cNvSpPr>
            <a:spLocks noGrp="1"/>
          </p:cNvSpPr>
          <p:nvPr>
            <p:ph type="sldNum" sz="quarter" idx="12"/>
          </p:nvPr>
        </p:nvSpPr>
        <p:spPr/>
        <p:txBody>
          <a:bodyPr/>
          <a:lstStyle/>
          <a:p>
            <a:fld id="{F35D8031-C8E5-48F8-A3B6-81643B27A3AF}" type="slidenum">
              <a:rPr lang="nl-BE" smtClean="0"/>
              <a:pPr/>
              <a:t>35</a:t>
            </a:fld>
            <a:endParaRPr lang="nl-B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689" y="1878225"/>
            <a:ext cx="4543425" cy="4295775"/>
          </a:xfrm>
          <a:prstGeom prst="rect">
            <a:avLst/>
          </a:prstGeom>
        </p:spPr>
      </p:pic>
    </p:spTree>
    <p:extLst>
      <p:ext uri="{BB962C8B-B14F-4D97-AF65-F5344CB8AC3E}">
        <p14:creationId xmlns:p14="http://schemas.microsoft.com/office/powerpoint/2010/main" val="2830708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E54216-2E77-AF29-5323-9258800EA491}"/>
              </a:ext>
            </a:extLst>
          </p:cNvPr>
          <p:cNvPicPr>
            <a:picLocks noChangeAspect="1"/>
          </p:cNvPicPr>
          <p:nvPr/>
        </p:nvPicPr>
        <p:blipFill>
          <a:blip r:embed="rId2"/>
          <a:stretch>
            <a:fillRect/>
          </a:stretch>
        </p:blipFill>
        <p:spPr>
          <a:xfrm>
            <a:off x="5591944" y="1319904"/>
            <a:ext cx="4248743" cy="4191585"/>
          </a:xfrm>
          <a:prstGeom prst="rect">
            <a:avLst/>
          </a:prstGeom>
        </p:spPr>
      </p:pic>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r>
              <a:rPr lang="en-US" dirty="0" err="1"/>
              <a:t>PuTTY</a:t>
            </a:r>
            <a:r>
              <a:rPr lang="en-US" dirty="0"/>
              <a:t> is a simple-to-use and freely available GUI SSH client for Windows.</a:t>
            </a:r>
          </a:p>
          <a:p>
            <a:r>
              <a:rPr lang="pl-PL" dirty="0"/>
              <a:t>P</a:t>
            </a:r>
            <a:r>
              <a:rPr lang="en-US" dirty="0" err="1"/>
              <a:t>ageant</a:t>
            </a:r>
            <a:r>
              <a:rPr lang="en-US" dirty="0"/>
              <a:t> can be used to manage active keys for </a:t>
            </a:r>
            <a:r>
              <a:rPr lang="en-US" dirty="0" err="1"/>
              <a:t>PuTTY</a:t>
            </a:r>
            <a:r>
              <a:rPr lang="en-US" dirty="0"/>
              <a:t>, </a:t>
            </a:r>
            <a:r>
              <a:rPr lang="en-US" dirty="0" err="1"/>
              <a:t>WinSCP</a:t>
            </a:r>
            <a:r>
              <a:rPr lang="en-US" dirty="0"/>
              <a:t> and FileZilla so that you don't need to enter the passphrase all the time.</a:t>
            </a:r>
            <a:endParaRPr lang="nl-BE" dirty="0"/>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10" name="Rounded Rectangle 9"/>
          <p:cNvSpPr/>
          <p:nvPr/>
        </p:nvSpPr>
        <p:spPr>
          <a:xfrm>
            <a:off x="7248128" y="2348880"/>
            <a:ext cx="187220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15580" y="5973944"/>
            <a:ext cx="6264696" cy="400110"/>
          </a:xfrm>
          <a:prstGeom prst="rect">
            <a:avLst/>
          </a:prstGeom>
          <a:noFill/>
          <a:ln>
            <a:solidFill>
              <a:srgbClr val="FF0000"/>
            </a:solidFill>
          </a:ln>
        </p:spPr>
        <p:txBody>
          <a:bodyPr wrap="square" rtlCol="0">
            <a:spAutoFit/>
          </a:bodyPr>
          <a:lstStyle/>
          <a:p>
            <a:pPr algn="ctr"/>
            <a:r>
              <a:rPr lang="pl-PL" sz="2000" dirty="0">
                <a:solidFill>
                  <a:srgbClr val="FF0000"/>
                </a:solidFill>
                <a:latin typeface="Courier New" panose="02070309020205020404" pitchFamily="49" charset="0"/>
                <a:cs typeface="Courier New" panose="02070309020205020404" pitchFamily="49" charset="0"/>
              </a:rPr>
              <a:t>vsc3</a:t>
            </a:r>
            <a:r>
              <a:rPr lang="en-US" sz="2000" dirty="0">
                <a:solidFill>
                  <a:srgbClr val="FF0000"/>
                </a:solidFill>
                <a:latin typeface="Courier New" panose="02070309020205020404" pitchFamily="49" charset="0"/>
                <a:cs typeface="Courier New" panose="02070309020205020404" pitchFamily="49" charset="0"/>
              </a:rPr>
              <a:t>XXXX</a:t>
            </a:r>
            <a:r>
              <a:rPr lang="pl-PL" sz="2000" dirty="0">
                <a:solidFill>
                  <a:srgbClr val="FF0000"/>
                </a:solidFill>
                <a:latin typeface="Courier New" panose="02070309020205020404" pitchFamily="49" charset="0"/>
                <a:cs typeface="Courier New" panose="02070309020205020404" pitchFamily="49" charset="0"/>
              </a:rPr>
              <a:t>@login.hpc.kuleuven.be</a:t>
            </a:r>
            <a:endParaRPr lang="en-US" sz="2000" dirty="0">
              <a:solidFill>
                <a:srgbClr val="FF0000"/>
              </a:solidFill>
              <a:latin typeface="Courier New" panose="02070309020205020404" pitchFamily="49" charset="0"/>
              <a:cs typeface="Courier New" panose="02070309020205020404" pitchFamily="49" charset="0"/>
            </a:endParaRPr>
          </a:p>
        </p:txBody>
      </p:sp>
      <p:cxnSp>
        <p:nvCxnSpPr>
          <p:cNvPr id="14" name="Straight Arrow Connector 13"/>
          <p:cNvCxnSpPr/>
          <p:nvPr/>
        </p:nvCxnSpPr>
        <p:spPr>
          <a:xfrm flipV="1">
            <a:off x="6168008" y="2564904"/>
            <a:ext cx="2232248" cy="3312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486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AACC3B-EF96-813A-B9A4-246177FBD35B}"/>
              </a:ext>
            </a:extLst>
          </p:cNvPr>
          <p:cNvPicPr>
            <a:picLocks noChangeAspect="1"/>
          </p:cNvPicPr>
          <p:nvPr/>
        </p:nvPicPr>
        <p:blipFill>
          <a:blip r:embed="rId2"/>
          <a:stretch>
            <a:fillRect/>
          </a:stretch>
        </p:blipFill>
        <p:spPr>
          <a:xfrm>
            <a:off x="5844850" y="1194682"/>
            <a:ext cx="4787653" cy="4701390"/>
          </a:xfrm>
          <a:prstGeom prst="rect">
            <a:avLst/>
          </a:prstGeom>
        </p:spPr>
      </p:pic>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r>
              <a:rPr lang="en-US" dirty="0" err="1"/>
              <a:t>PuTTY</a:t>
            </a:r>
            <a:r>
              <a:rPr lang="en-US" dirty="0"/>
              <a:t> is a simple-to-use and freely available GUI SSH client for Windows.</a:t>
            </a:r>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grpSp>
        <p:nvGrpSpPr>
          <p:cNvPr id="8" name="Group 7"/>
          <p:cNvGrpSpPr/>
          <p:nvPr/>
        </p:nvGrpSpPr>
        <p:grpSpPr>
          <a:xfrm>
            <a:off x="1679576" y="3748575"/>
            <a:ext cx="3648075" cy="2257426"/>
            <a:chOff x="155575" y="3748575"/>
            <a:chExt cx="3648075" cy="2257426"/>
          </a:xfrm>
        </p:grpSpPr>
        <p:pic>
          <p:nvPicPr>
            <p:cNvPr id="10242" name="Picture 2" descr="PuTTY Security Ale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5" y="3748575"/>
              <a:ext cx="3648075" cy="2257426"/>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395536" y="5589240"/>
              <a:ext cx="792088" cy="2836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6671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endParaRPr lang="en-US" dirty="0"/>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2033334"/>
            <a:ext cx="6408975" cy="4016088"/>
          </a:xfrm>
          <a:prstGeom prst="rect">
            <a:avLst/>
          </a:prstGeom>
        </p:spPr>
      </p:pic>
      <p:sp>
        <p:nvSpPr>
          <p:cNvPr id="9" name="Rectangle 8"/>
          <p:cNvSpPr/>
          <p:nvPr/>
        </p:nvSpPr>
        <p:spPr>
          <a:xfrm>
            <a:off x="1631504" y="2579648"/>
            <a:ext cx="108012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2711625" y="1844824"/>
            <a:ext cx="5544878" cy="842836"/>
          </a:xfrm>
          <a:prstGeom prst="straightConnector1">
            <a:avLst/>
          </a:prstGeom>
          <a:ln w="25400">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56504" y="1583655"/>
            <a:ext cx="2303993" cy="2308324"/>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pl-PL" dirty="0">
                <a:solidFill>
                  <a:srgbClr val="1D8DB0"/>
                </a:solidFill>
              </a:rPr>
              <a:t> no for </a:t>
            </a:r>
            <a:r>
              <a:rPr lang="pl-PL" dirty="0" err="1">
                <a:solidFill>
                  <a:srgbClr val="1D8DB0"/>
                </a:solidFill>
              </a:rPr>
              <a:t>passphrase</a:t>
            </a:r>
            <a:r>
              <a:rPr lang="pl-PL" dirty="0">
                <a:solidFill>
                  <a:srgbClr val="1D8DB0"/>
                </a:solidFill>
              </a:rPr>
              <a:t> – </a:t>
            </a:r>
            <a:r>
              <a:rPr lang="pl-PL" dirty="0" err="1">
                <a:solidFill>
                  <a:srgbClr val="1D8DB0"/>
                </a:solidFill>
              </a:rPr>
              <a:t>please</a:t>
            </a:r>
            <a:r>
              <a:rPr lang="pl-PL" dirty="0">
                <a:solidFill>
                  <a:srgbClr val="1D8DB0"/>
                </a:solidFill>
              </a:rPr>
              <a:t> stop </a:t>
            </a:r>
            <a:r>
              <a:rPr lang="pl-PL" dirty="0" err="1">
                <a:solidFill>
                  <a:srgbClr val="1D8DB0"/>
                </a:solidFill>
              </a:rPr>
              <a:t>connecting</a:t>
            </a:r>
            <a:r>
              <a:rPr lang="pl-PL" dirty="0">
                <a:solidFill>
                  <a:srgbClr val="1D8DB0"/>
                </a:solidFill>
              </a:rPr>
              <a:t> and </a:t>
            </a:r>
            <a:r>
              <a:rPr lang="pl-PL" dirty="0" err="1">
                <a:solidFill>
                  <a:srgbClr val="1D8DB0"/>
                </a:solidFill>
              </a:rPr>
              <a:t>contact</a:t>
            </a:r>
            <a:r>
              <a:rPr lang="pl-PL" dirty="0">
                <a:solidFill>
                  <a:srgbClr val="1D8DB0"/>
                </a:solidFill>
              </a:rPr>
              <a:t> suport, </a:t>
            </a:r>
            <a:r>
              <a:rPr lang="pl-PL" dirty="0" err="1">
                <a:solidFill>
                  <a:srgbClr val="1D8DB0"/>
                </a:solidFill>
              </a:rPr>
              <a:t>otherwise</a:t>
            </a:r>
            <a:r>
              <a:rPr lang="pl-PL" dirty="0">
                <a:solidFill>
                  <a:srgbClr val="1D8DB0"/>
                </a:solidFill>
              </a:rPr>
              <a:t> </a:t>
            </a:r>
            <a:r>
              <a:rPr lang="pl-PL" dirty="0" err="1">
                <a:solidFill>
                  <a:srgbClr val="1D8DB0"/>
                </a:solidFill>
              </a:rPr>
              <a:t>after</a:t>
            </a:r>
            <a:r>
              <a:rPr lang="pl-PL" dirty="0">
                <a:solidFill>
                  <a:srgbClr val="1D8DB0"/>
                </a:solidFill>
              </a:rPr>
              <a:t> a </a:t>
            </a:r>
            <a:r>
              <a:rPr lang="pl-PL" dirty="0" err="1">
                <a:solidFill>
                  <a:srgbClr val="1D8DB0"/>
                </a:solidFill>
              </a:rPr>
              <a:t>few</a:t>
            </a:r>
            <a:r>
              <a:rPr lang="pl-PL" dirty="0">
                <a:solidFill>
                  <a:srgbClr val="1D8DB0"/>
                </a:solidFill>
              </a:rPr>
              <a:t> </a:t>
            </a:r>
            <a:r>
              <a:rPr lang="pl-PL" dirty="0" err="1">
                <a:solidFill>
                  <a:srgbClr val="1D8DB0"/>
                </a:solidFill>
              </a:rPr>
              <a:t>attempts</a:t>
            </a:r>
            <a:r>
              <a:rPr lang="pl-PL" dirty="0">
                <a:solidFill>
                  <a:srgbClr val="1D8DB0"/>
                </a:solidFill>
              </a:rPr>
              <a:t> </a:t>
            </a:r>
            <a:r>
              <a:rPr lang="pl-PL" dirty="0" err="1">
                <a:solidFill>
                  <a:srgbClr val="1D8DB0"/>
                </a:solidFill>
              </a:rPr>
              <a:t>you</a:t>
            </a:r>
            <a:r>
              <a:rPr lang="pl-PL" dirty="0">
                <a:solidFill>
                  <a:srgbClr val="1D8DB0"/>
                </a:solidFill>
              </a:rPr>
              <a:t> </a:t>
            </a:r>
            <a:r>
              <a:rPr lang="pl-PL" dirty="0" err="1">
                <a:solidFill>
                  <a:srgbClr val="1D8DB0"/>
                </a:solidFill>
              </a:rPr>
              <a:t>will</a:t>
            </a:r>
            <a:r>
              <a:rPr lang="pl-PL" dirty="0">
                <a:solidFill>
                  <a:srgbClr val="1D8DB0"/>
                </a:solidFill>
              </a:rPr>
              <a:t> be </a:t>
            </a:r>
            <a:r>
              <a:rPr lang="pl-PL" dirty="0" err="1">
                <a:solidFill>
                  <a:srgbClr val="1D8DB0"/>
                </a:solidFill>
              </a:rPr>
              <a:t>blocked</a:t>
            </a:r>
            <a:r>
              <a:rPr lang="pl-PL" dirty="0">
                <a:solidFill>
                  <a:srgbClr val="1D8DB0"/>
                </a:solidFill>
              </a:rPr>
              <a:t> for 24hrs</a:t>
            </a:r>
            <a:endParaRPr lang="en-US" dirty="0">
              <a:solidFill>
                <a:srgbClr val="1D8DB0"/>
              </a:solidFill>
            </a:endParaRPr>
          </a:p>
        </p:txBody>
      </p:sp>
    </p:spTree>
    <p:extLst>
      <p:ext uri="{BB962C8B-B14F-4D97-AF65-F5344CB8AC3E}">
        <p14:creationId xmlns:p14="http://schemas.microsoft.com/office/powerpoint/2010/main" val="3828123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39</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ssh-add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ssh to connect (MFA):</a:t>
            </a:r>
            <a:br>
              <a:rPr lang="en-US" sz="2200" dirty="0"/>
            </a:br>
            <a:r>
              <a:rPr lang="en-US" sz="1800" dirty="0">
                <a:latin typeface="Courier New" panose="02070309020205020404" pitchFamily="49" charset="0"/>
                <a:cs typeface="Courier New" panose="02070309020205020404" pitchFamily="49" charset="0"/>
              </a:rPr>
              <a:t>$ ssh –A </a:t>
            </a:r>
            <a:r>
              <a:rPr lang="en-US" sz="1800" dirty="0" err="1">
                <a:latin typeface="Courier New" panose="02070309020205020404" pitchFamily="49" charset="0"/>
                <a:cs typeface="Courier New" panose="02070309020205020404" pitchFamily="49" charset="0"/>
              </a:rPr>
              <a:t>vscXXXXX</a:t>
            </a:r>
            <a:r>
              <a:rPr lang="en-US" sz="1800" dirty="0">
                <a:latin typeface="Courier New" panose="02070309020205020404" pitchFamily="49" charset="0"/>
                <a:cs typeface="Courier New" panose="02070309020205020404" pitchFamily="49" charset="0"/>
              </a:rPr>
              <a:t>@&lt;hostname&gt;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40</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678222" y="1349998"/>
            <a:ext cx="3625690" cy="4894938"/>
          </a:xfrm>
        </p:spPr>
        <p:txBody>
          <a:bodyPr/>
          <a:lstStyle/>
          <a:p>
            <a:pPr marL="0" indent="0">
              <a:buNone/>
            </a:pPr>
            <a:r>
              <a:rPr lang="pl-PL" sz="2200" b="1" dirty="0"/>
              <a:t>Windows users:</a:t>
            </a:r>
          </a:p>
          <a:p>
            <a:r>
              <a:rPr lang="en-US" sz="2200" dirty="0" err="1"/>
              <a:t>PuTTY</a:t>
            </a:r>
            <a:r>
              <a:rPr lang="en-US" sz="2200" dirty="0"/>
              <a:t> is a simple-to-use and freely available GUI SSH client for Windows.</a:t>
            </a:r>
          </a:p>
          <a:p>
            <a:pPr marL="342900" indent="-342900"/>
            <a:r>
              <a:rPr lang="pl-PL" sz="2200" dirty="0"/>
              <a:t>P</a:t>
            </a:r>
            <a:r>
              <a:rPr lang="en-US" sz="2200" dirty="0" err="1"/>
              <a:t>ageant</a:t>
            </a:r>
            <a:r>
              <a:rPr lang="en-US" sz="2200" dirty="0"/>
              <a:t> can be used to manage active keys for </a:t>
            </a:r>
            <a:r>
              <a:rPr lang="en-US" sz="2200" dirty="0" err="1"/>
              <a:t>PuTTY</a:t>
            </a:r>
            <a:endParaRPr lang="pl-PL" sz="2200" dirty="0"/>
          </a:p>
          <a:p>
            <a:r>
              <a:rPr lang="pl-PL" sz="2200" dirty="0" err="1">
                <a:solidFill>
                  <a:srgbClr val="FF0000"/>
                </a:solidFill>
              </a:rPr>
              <a:t>Xming</a:t>
            </a:r>
            <a:r>
              <a:rPr lang="pl-PL" sz="2200" dirty="0"/>
              <a:t>: </a:t>
            </a:r>
            <a:r>
              <a:rPr lang="pl-PL" sz="2200" dirty="0" err="1"/>
              <a:t>using</a:t>
            </a:r>
            <a:r>
              <a:rPr lang="pl-PL" sz="2200" dirty="0"/>
              <a:t> </a:t>
            </a:r>
            <a:r>
              <a:rPr lang="en-US" sz="2200" dirty="0"/>
              <a:t>X-windows to display graphical programs </a:t>
            </a:r>
            <a:endParaRPr lang="nl-BE" sz="2200" dirty="0"/>
          </a:p>
          <a:p>
            <a:endParaRPr lang="pl-PL" sz="2200" dirty="0"/>
          </a:p>
          <a:p>
            <a:endParaRPr lang="nl-BE" sz="2200" dirty="0"/>
          </a:p>
        </p:txBody>
      </p:sp>
      <p:sp>
        <p:nvSpPr>
          <p:cNvPr id="4" name="Titel 3"/>
          <p:cNvSpPr>
            <a:spLocks noGrp="1"/>
          </p:cNvSpPr>
          <p:nvPr>
            <p:ph type="title"/>
          </p:nvPr>
        </p:nvSpPr>
        <p:spPr/>
        <p:txBody>
          <a:bodyPr>
            <a:normAutofit/>
          </a:bodyPr>
          <a:lstStyle/>
          <a:p>
            <a:r>
              <a:rPr lang="pl-PL" dirty="0" err="1"/>
              <a:t>Connecting</a:t>
            </a:r>
            <a:r>
              <a:rPr lang="pl-PL" dirty="0"/>
              <a:t> to the </a:t>
            </a:r>
            <a:r>
              <a:rPr lang="pl-PL" dirty="0" err="1"/>
              <a:t>cluster</a:t>
            </a:r>
            <a:r>
              <a:rPr lang="pl-PL" dirty="0"/>
              <a:t>: display </a:t>
            </a:r>
            <a:r>
              <a:rPr lang="pl-PL" dirty="0" err="1"/>
              <a:t>graphics</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grpSp>
        <p:nvGrpSpPr>
          <p:cNvPr id="10" name="Group 9"/>
          <p:cNvGrpSpPr/>
          <p:nvPr/>
        </p:nvGrpSpPr>
        <p:grpSpPr>
          <a:xfrm>
            <a:off x="5210450" y="1349999"/>
            <a:ext cx="5134022" cy="4560806"/>
            <a:chOff x="3902474" y="1349999"/>
            <a:chExt cx="5134022" cy="4560806"/>
          </a:xfrm>
        </p:grpSpPr>
        <p:pic>
          <p:nvPicPr>
            <p:cNvPr id="5" name="Picture 4"/>
            <p:cNvPicPr>
              <a:picLocks noChangeAspect="1"/>
            </p:cNvPicPr>
            <p:nvPr/>
          </p:nvPicPr>
          <p:blipFill>
            <a:blip r:embed="rId2" cstate="print"/>
            <a:stretch>
              <a:fillRect/>
            </a:stretch>
          </p:blipFill>
          <p:spPr>
            <a:xfrm>
              <a:off x="3902474" y="1349999"/>
              <a:ext cx="5134022" cy="4560806"/>
            </a:xfrm>
            <a:prstGeom prst="rect">
              <a:avLst/>
            </a:prstGeom>
          </p:spPr>
        </p:pic>
        <p:sp>
          <p:nvSpPr>
            <p:cNvPr id="6" name="Rounded Rectangle 5"/>
            <p:cNvSpPr/>
            <p:nvPr/>
          </p:nvSpPr>
          <p:spPr>
            <a:xfrm>
              <a:off x="5724128" y="2276872"/>
              <a:ext cx="1584176"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jdelijke aanduiding voor inhoud 2"/>
          <p:cNvSpPr txBox="1">
            <a:spLocks/>
          </p:cNvSpPr>
          <p:nvPr/>
        </p:nvSpPr>
        <p:spPr>
          <a:xfrm>
            <a:off x="1717409" y="5525398"/>
            <a:ext cx="7150245" cy="951308"/>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l-PL" sz="2200" b="1" dirty="0"/>
              <a:t>Linux </a:t>
            </a:r>
            <a:r>
              <a:rPr lang="pl-PL" sz="2200" b="1" dirty="0" err="1"/>
              <a:t>users</a:t>
            </a:r>
            <a:r>
              <a:rPr lang="pl-PL" sz="2200" b="1" dirty="0"/>
              <a:t>:</a:t>
            </a:r>
          </a:p>
          <a:p>
            <a:pPr marL="360000" lvl="1" indent="-360000">
              <a:buSzPct val="110000"/>
              <a:buFont typeface="Arial" pitchFamily="34" charset="0"/>
              <a:buChar char="•"/>
            </a:pPr>
            <a:r>
              <a:rPr lang="en-US" sz="2200" dirty="0" err="1"/>
              <a:t>ssh</a:t>
            </a:r>
            <a:r>
              <a:rPr lang="en-US" sz="2200" dirty="0"/>
              <a:t> </a:t>
            </a:r>
            <a:r>
              <a:rPr lang="pl-PL" sz="2200" dirty="0"/>
              <a:t>-X </a:t>
            </a:r>
            <a:r>
              <a:rPr lang="en-US" sz="2200" dirty="0" err="1"/>
              <a:t>vsc</a:t>
            </a:r>
            <a:r>
              <a:rPr lang="pl-PL" sz="2200" dirty="0"/>
              <a:t>3</a:t>
            </a:r>
            <a:r>
              <a:rPr lang="en-US" sz="2200" dirty="0"/>
              <a:t>XXXX@login.hpc.kuleuven.be</a:t>
            </a:r>
            <a:endParaRPr lang="nl-BE" sz="2200" dirty="0"/>
          </a:p>
        </p:txBody>
      </p:sp>
      <p:pic>
        <p:nvPicPr>
          <p:cNvPr id="9" name="Afbeelding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4048" y="3019910"/>
            <a:ext cx="3878352" cy="3022493"/>
          </a:xfrm>
          <a:prstGeom prst="rect">
            <a:avLst/>
          </a:prstGeom>
        </p:spPr>
      </p:pic>
    </p:spTree>
    <p:extLst>
      <p:ext uri="{BB962C8B-B14F-4D97-AF65-F5344CB8AC3E}">
        <p14:creationId xmlns:p14="http://schemas.microsoft.com/office/powerpoint/2010/main" val="343220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Line</a:t>
            </a:r>
          </a:p>
        </p:txBody>
      </p:sp>
      <p:sp>
        <p:nvSpPr>
          <p:cNvPr id="3" name="Content Placeholder 2"/>
          <p:cNvSpPr>
            <a:spLocks noGrp="1"/>
          </p:cNvSpPr>
          <p:nvPr>
            <p:ph idx="1"/>
          </p:nvPr>
        </p:nvSpPr>
        <p:spPr>
          <a:xfrm>
            <a:off x="720000" y="1440000"/>
            <a:ext cx="5844486" cy="4678362"/>
          </a:xfrm>
        </p:spPr>
        <p:txBody>
          <a:bodyPr/>
          <a:lstStyle/>
          <a:p>
            <a:r>
              <a:rPr lang="en-US" sz="2200" dirty="0"/>
              <a:t>Text mode</a:t>
            </a:r>
          </a:p>
          <a:p>
            <a:r>
              <a:rPr lang="en-US" sz="2200" dirty="0"/>
              <a:t>Provides a way to control the computer via the keyboard.</a:t>
            </a:r>
          </a:p>
          <a:p>
            <a:r>
              <a:rPr lang="en-US" sz="2200" dirty="0"/>
              <a:t>Is common use on HPC</a:t>
            </a:r>
          </a:p>
          <a:p>
            <a:r>
              <a:rPr lang="en-US" sz="2200" dirty="0"/>
              <a:t>Is somewhat archaic, but very powerful. </a:t>
            </a:r>
          </a:p>
          <a:p>
            <a:r>
              <a:rPr lang="en-US" sz="2200" dirty="0"/>
              <a:t>Can be much quicker than a GUI.</a:t>
            </a:r>
          </a:p>
          <a:p>
            <a:r>
              <a:rPr lang="en-US" sz="2200" dirty="0"/>
              <a:t>Implicitly assumes that you know what your are doing</a:t>
            </a:r>
          </a:p>
          <a:p>
            <a:r>
              <a:rPr lang="en-US" sz="2200" dirty="0"/>
              <a:t>Don't be scared!</a:t>
            </a:r>
            <a:endParaRPr lang="pl-PL" sz="2200" dirty="0"/>
          </a:p>
          <a:p>
            <a:r>
              <a:rPr lang="pl-PL" sz="2200" dirty="0" err="1">
                <a:solidFill>
                  <a:srgbClr val="FF0000"/>
                </a:solidFill>
              </a:rPr>
              <a:t>If</a:t>
            </a:r>
            <a:r>
              <a:rPr lang="pl-PL" sz="2200" dirty="0">
                <a:solidFill>
                  <a:srgbClr val="FF0000"/>
                </a:solidFill>
              </a:rPr>
              <a:t> </a:t>
            </a:r>
            <a:r>
              <a:rPr lang="pl-PL" sz="2200" dirty="0" err="1">
                <a:solidFill>
                  <a:srgbClr val="FF0000"/>
                </a:solidFill>
              </a:rPr>
              <a:t>anything</a:t>
            </a:r>
            <a:r>
              <a:rPr lang="pl-PL" sz="2200" dirty="0">
                <a:solidFill>
                  <a:srgbClr val="FF0000"/>
                </a:solidFill>
              </a:rPr>
              <a:t> </a:t>
            </a:r>
            <a:r>
              <a:rPr lang="pl-PL" sz="2200" dirty="0" err="1">
                <a:solidFill>
                  <a:srgbClr val="FF0000"/>
                </a:solidFill>
              </a:rPr>
              <a:t>goes</a:t>
            </a:r>
            <a:r>
              <a:rPr lang="pl-PL" sz="2200" dirty="0">
                <a:solidFill>
                  <a:srgbClr val="FF0000"/>
                </a:solidFill>
              </a:rPr>
              <a:t> </a:t>
            </a:r>
            <a:r>
              <a:rPr lang="pl-PL" sz="2200" dirty="0" err="1">
                <a:solidFill>
                  <a:srgbClr val="FF0000"/>
                </a:solidFill>
              </a:rPr>
              <a:t>wrong</a:t>
            </a:r>
            <a:r>
              <a:rPr lang="pl-PL" sz="2200" dirty="0">
                <a:solidFill>
                  <a:srgbClr val="FF0000"/>
                </a:solidFill>
              </a:rPr>
              <a:t>, </a:t>
            </a:r>
            <a:r>
              <a:rPr lang="pl-PL" sz="2200" dirty="0" err="1">
                <a:solidFill>
                  <a:srgbClr val="FF0000"/>
                </a:solidFill>
              </a:rPr>
              <a:t>you</a:t>
            </a:r>
            <a:r>
              <a:rPr lang="pl-PL" sz="2200" dirty="0">
                <a:solidFill>
                  <a:srgbClr val="FF0000"/>
                </a:solidFill>
              </a:rPr>
              <a:t> </a:t>
            </a:r>
            <a:r>
              <a:rPr lang="pl-PL" sz="2200" dirty="0" err="1">
                <a:solidFill>
                  <a:srgbClr val="FF0000"/>
                </a:solidFill>
              </a:rPr>
              <a:t>can</a:t>
            </a:r>
            <a:r>
              <a:rPr lang="pl-PL" sz="2200" dirty="0">
                <a:solidFill>
                  <a:srgbClr val="FF0000"/>
                </a:solidFill>
              </a:rPr>
              <a:t> stop the </a:t>
            </a:r>
            <a:r>
              <a:rPr lang="pl-PL" sz="2200" dirty="0" err="1">
                <a:solidFill>
                  <a:srgbClr val="FF0000"/>
                </a:solidFill>
              </a:rPr>
              <a:t>command</a:t>
            </a:r>
            <a:r>
              <a:rPr lang="pl-PL" sz="2200" dirty="0">
                <a:solidFill>
                  <a:srgbClr val="FF0000"/>
                </a:solidFill>
              </a:rPr>
              <a:t> with </a:t>
            </a:r>
            <a:r>
              <a:rPr lang="pl-PL" sz="2200" b="1" dirty="0" err="1">
                <a:solidFill>
                  <a:srgbClr val="FF0000"/>
                </a:solidFill>
                <a:latin typeface="Courier New" panose="02070309020205020404" pitchFamily="49" charset="0"/>
                <a:cs typeface="Courier New" panose="02070309020205020404" pitchFamily="49" charset="0"/>
              </a:rPr>
              <a:t>Ctrl+C</a:t>
            </a:r>
            <a:endParaRPr lang="en-US" sz="2200" b="1" dirty="0">
              <a:solidFill>
                <a:srgbClr val="FF0000"/>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0293" y="1484785"/>
            <a:ext cx="4065793" cy="4669501"/>
          </a:xfrm>
          <a:prstGeom prst="rect">
            <a:avLst/>
          </a:prstGeom>
        </p:spPr>
      </p:pic>
      <p:sp>
        <p:nvSpPr>
          <p:cNvPr id="4" name="Slide Number Placeholder 3"/>
          <p:cNvSpPr>
            <a:spLocks noGrp="1"/>
          </p:cNvSpPr>
          <p:nvPr>
            <p:ph type="sldNum" sz="quarter" idx="12"/>
          </p:nvPr>
        </p:nvSpPr>
        <p:spPr/>
        <p:txBody>
          <a:bodyPr/>
          <a:lstStyle/>
          <a:p>
            <a:fld id="{78CD8E6A-08C9-49B9-A7D5-27A98AD8C28F}" type="slidenum">
              <a:rPr lang="nl-NL" smtClean="0"/>
              <a:pPr/>
              <a:t>42</a:t>
            </a:fld>
            <a:endParaRPr lang="nl-NL"/>
          </a:p>
        </p:txBody>
      </p:sp>
    </p:spTree>
    <p:extLst>
      <p:ext uri="{BB962C8B-B14F-4D97-AF65-F5344CB8AC3E}">
        <p14:creationId xmlns:p14="http://schemas.microsoft.com/office/powerpoint/2010/main" val="123084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Important </a:t>
            </a:r>
            <a:r>
              <a:rPr lang="nl-BE" dirty="0" err="1"/>
              <a:t>rules</a:t>
            </a:r>
            <a:r>
              <a:rPr lang="nl-BE" dirty="0"/>
              <a:t> on the </a:t>
            </a:r>
            <a:r>
              <a:rPr lang="nl-BE" dirty="0" err="1"/>
              <a:t>command</a:t>
            </a:r>
            <a:r>
              <a:rPr lang="nl-BE" dirty="0"/>
              <a:t> line</a:t>
            </a:r>
          </a:p>
        </p:txBody>
      </p:sp>
      <p:sp>
        <p:nvSpPr>
          <p:cNvPr id="3" name="Content Placeholder 2"/>
          <p:cNvSpPr>
            <a:spLocks noGrp="1"/>
          </p:cNvSpPr>
          <p:nvPr>
            <p:ph idx="1"/>
          </p:nvPr>
        </p:nvSpPr>
        <p:spPr/>
        <p:txBody>
          <a:bodyPr/>
          <a:lstStyle/>
          <a:p>
            <a:pPr marL="457200" indent="-457200">
              <a:buFont typeface="+mj-lt"/>
              <a:buAutoNum type="arabicPeriod"/>
            </a:pPr>
            <a:r>
              <a:rPr lang="en-US" sz="2400" dirty="0"/>
              <a:t>Linux systems are case (and space) sensitive. </a:t>
            </a:r>
          </a:p>
          <a:p>
            <a:pPr marL="857250" lvl="1" indent="-457200"/>
            <a:r>
              <a:rPr lang="en-US" sz="2400" dirty="0" err="1">
                <a:latin typeface="Courier New" pitchFamily="49" charset="0"/>
                <a:cs typeface="Courier New" pitchFamily="49" charset="0"/>
              </a:rPr>
              <a:t>MyFile</a:t>
            </a:r>
            <a:r>
              <a:rPr lang="en-US" sz="2400" dirty="0"/>
              <a:t> is not same as </a:t>
            </a:r>
            <a:r>
              <a:rPr lang="en-US" sz="2400" dirty="0" err="1">
                <a:latin typeface="Courier New" pitchFamily="49" charset="0"/>
                <a:cs typeface="Courier New" pitchFamily="49" charset="0"/>
              </a:rPr>
              <a:t>myfile</a:t>
            </a:r>
            <a:endParaRPr lang="en-US" sz="2400" dirty="0">
              <a:latin typeface="Courier New" pitchFamily="49" charset="0"/>
              <a:cs typeface="Courier New" pitchFamily="49" charset="0"/>
            </a:endParaRPr>
          </a:p>
          <a:p>
            <a:pPr marL="457200" indent="-457200">
              <a:buFont typeface="+mj-lt"/>
              <a:buAutoNum type="arabicPeriod"/>
            </a:pPr>
            <a:r>
              <a:rPr lang="en-US" sz="2400" dirty="0"/>
              <a:t>There is no "recycle bin" or "trash can" when working in the command line environment. There might be one for GUI.</a:t>
            </a:r>
            <a:br>
              <a:rPr lang="en-US" sz="2400" dirty="0"/>
            </a:br>
            <a:r>
              <a:rPr lang="en-US" sz="2400" dirty="0"/>
              <a:t>When files are deleted on the command line, they instantly disappear forever. </a:t>
            </a:r>
          </a:p>
          <a:p>
            <a:pPr marL="457200" indent="-457200">
              <a:buFont typeface="+mj-lt"/>
              <a:buAutoNum type="arabicPeriod"/>
            </a:pPr>
            <a:r>
              <a:rPr lang="en-US" sz="2400" dirty="0"/>
              <a:t>You should always practice new commands on a test system that is not used in a production environment. This minimizes the chances of an accident that can take down an important system </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43</a:t>
            </a:fld>
            <a:endParaRPr lang="nl-NL"/>
          </a:p>
        </p:txBody>
      </p:sp>
    </p:spTree>
    <p:extLst>
      <p:ext uri="{BB962C8B-B14F-4D97-AF65-F5344CB8AC3E}">
        <p14:creationId xmlns:p14="http://schemas.microsoft.com/office/powerpoint/2010/main" val="4017607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Important </a:t>
            </a:r>
            <a:r>
              <a:rPr lang="nl-BE" dirty="0" err="1"/>
              <a:t>rules</a:t>
            </a:r>
            <a:r>
              <a:rPr lang="nl-BE" dirty="0"/>
              <a:t> on the </a:t>
            </a:r>
            <a:r>
              <a:rPr lang="nl-BE" dirty="0" err="1"/>
              <a:t>command</a:t>
            </a:r>
            <a:r>
              <a:rPr lang="nl-BE" dirty="0"/>
              <a:t> line</a:t>
            </a:r>
          </a:p>
        </p:txBody>
      </p:sp>
      <p:sp>
        <p:nvSpPr>
          <p:cNvPr id="3" name="Content Placeholder 2"/>
          <p:cNvSpPr>
            <a:spLocks noGrp="1"/>
          </p:cNvSpPr>
          <p:nvPr>
            <p:ph idx="1"/>
          </p:nvPr>
        </p:nvSpPr>
        <p:spPr/>
        <p:txBody>
          <a:bodyPr/>
          <a:lstStyle/>
          <a:p>
            <a:r>
              <a:rPr lang="en-US" sz="2200" dirty="0"/>
              <a:t>“\” vs. “/”: </a:t>
            </a:r>
          </a:p>
          <a:p>
            <a:pPr lvl="1"/>
            <a:r>
              <a:rPr lang="en-US" sz="2200" dirty="0"/>
              <a:t>In Linux, the “/” is the directory separator, and the “\” is an escape character. </a:t>
            </a:r>
          </a:p>
          <a:p>
            <a:pPr lvl="1"/>
            <a:r>
              <a:rPr lang="en-US" sz="2200" dirty="0"/>
              <a:t>In Windows, the forward-slash “/” is the command argument delimiter, while the backslash “\” is a directory separator</a:t>
            </a:r>
          </a:p>
          <a:p>
            <a:r>
              <a:rPr lang="en-US" sz="2200" dirty="0"/>
              <a:t>Filenames: </a:t>
            </a:r>
          </a:p>
          <a:p>
            <a:pPr lvl="1"/>
            <a:r>
              <a:rPr lang="en-US" sz="2200" dirty="0"/>
              <a:t>In Linux, there is no such thing as a file extension. </a:t>
            </a:r>
            <a:br>
              <a:rPr lang="en-US" sz="2200" dirty="0"/>
            </a:br>
            <a:r>
              <a:rPr lang="en-US" sz="2200" dirty="0"/>
              <a:t>Periods can be placed at any part of the filename, and “extensions” may be interpreted differently by all programs, or not at all.</a:t>
            </a:r>
            <a:endParaRPr lang="nl-BE" sz="2200" dirty="0"/>
          </a:p>
          <a:p>
            <a:pPr lvl="1"/>
            <a:r>
              <a:rPr lang="en-US" sz="2200" dirty="0"/>
              <a:t>Windows uses the “.extension” filename convention, (e.g. FILENAME.TXT).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44</a:t>
            </a:fld>
            <a:endParaRPr lang="nl-NL"/>
          </a:p>
        </p:txBody>
      </p:sp>
    </p:spTree>
    <p:extLst>
      <p:ext uri="{BB962C8B-B14F-4D97-AF65-F5344CB8AC3E}">
        <p14:creationId xmlns:p14="http://schemas.microsoft.com/office/powerpoint/2010/main" val="3493991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a:t>
            </a:r>
            <a:r>
              <a:rPr lang="nl-BE" dirty="0" err="1"/>
              <a:t>command</a:t>
            </a:r>
            <a:r>
              <a:rPr lang="nl-BE" dirty="0"/>
              <a:t> built-in</a:t>
            </a:r>
          </a:p>
        </p:txBody>
      </p:sp>
      <p:sp>
        <p:nvSpPr>
          <p:cNvPr id="3" name="Content Placeholder 2"/>
          <p:cNvSpPr>
            <a:spLocks noGrp="1"/>
          </p:cNvSpPr>
          <p:nvPr>
            <p:ph idx="1"/>
          </p:nvPr>
        </p:nvSpPr>
        <p:spPr/>
        <p:txBody>
          <a:bodyPr/>
          <a:lstStyle/>
          <a:p>
            <a:r>
              <a:rPr lang="en-US" sz="2400" dirty="0"/>
              <a:t>Help on most Linux commands is typically built  into the command themself</a:t>
            </a:r>
          </a:p>
          <a:p>
            <a:r>
              <a:rPr lang="en-US" sz="2400" dirty="0"/>
              <a:t>These flags usually look like “</a:t>
            </a:r>
            <a:r>
              <a:rPr lang="en-US" sz="2400" dirty="0">
                <a:latin typeface="Courier New" pitchFamily="49" charset="0"/>
                <a:cs typeface="Courier New" pitchFamily="49" charset="0"/>
              </a:rPr>
              <a:t>-h</a:t>
            </a:r>
            <a:r>
              <a:rPr lang="en-US" sz="2400" dirty="0"/>
              <a:t>” or “</a:t>
            </a:r>
            <a:r>
              <a:rPr lang="en-US" sz="2400" dirty="0">
                <a:latin typeface="Courier New" pitchFamily="49" charset="0"/>
                <a:cs typeface="Courier New" pitchFamily="49" charset="0"/>
              </a:rPr>
              <a:t>--help</a:t>
            </a:r>
            <a:r>
              <a:rPr lang="en-US" sz="2400" dirty="0"/>
              <a:t>”.</a:t>
            </a:r>
          </a:p>
          <a:p>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--help</a:t>
            </a:r>
          </a:p>
          <a:p>
            <a:pPr marL="0" indent="0">
              <a:buNone/>
            </a:pPr>
            <a:endParaRPr lang="nl-BE" sz="2400" dirty="0"/>
          </a:p>
          <a:p>
            <a:endParaRPr lang="nl-BE" sz="2400" dirty="0"/>
          </a:p>
        </p:txBody>
      </p:sp>
      <p:pic>
        <p:nvPicPr>
          <p:cNvPr id="4" name="ls--help.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4727848" y="2636912"/>
            <a:ext cx="4650398" cy="3316138"/>
          </a:xfrm>
          <a:prstGeom prst="rect">
            <a:avLst/>
          </a:prstGeom>
        </p:spPr>
      </p:pic>
      <p:sp>
        <p:nvSpPr>
          <p:cNvPr id="5" name="Slide Number Placeholder 4"/>
          <p:cNvSpPr>
            <a:spLocks noGrp="1"/>
          </p:cNvSpPr>
          <p:nvPr>
            <p:ph type="sldNum" sz="quarter" idx="12"/>
          </p:nvPr>
        </p:nvSpPr>
        <p:spPr/>
        <p:txBody>
          <a:bodyPr/>
          <a:lstStyle/>
          <a:p>
            <a:fld id="{78CD8E6A-08C9-49B9-A7D5-27A98AD8C28F}" type="slidenum">
              <a:rPr lang="nl-NL" smtClean="0"/>
              <a:pPr/>
              <a:t>45</a:t>
            </a:fld>
            <a:endParaRPr lang="nl-NL"/>
          </a:p>
        </p:txBody>
      </p:sp>
    </p:spTree>
    <p:extLst>
      <p:ext uri="{BB962C8B-B14F-4D97-AF65-F5344CB8AC3E}">
        <p14:creationId xmlns:p14="http://schemas.microsoft.com/office/powerpoint/2010/main" val="2633870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man pages</a:t>
            </a:r>
          </a:p>
        </p:txBody>
      </p:sp>
      <p:sp>
        <p:nvSpPr>
          <p:cNvPr id="3" name="Content Placeholder 2"/>
          <p:cNvSpPr>
            <a:spLocks noGrp="1"/>
          </p:cNvSpPr>
          <p:nvPr>
            <p:ph idx="1"/>
          </p:nvPr>
        </p:nvSpPr>
        <p:spPr/>
        <p:txBody>
          <a:bodyPr/>
          <a:lstStyle/>
          <a:p>
            <a:r>
              <a:rPr lang="en-US" sz="2400" dirty="0"/>
              <a:t>Best source of information can be found in the online manual pages, “</a:t>
            </a:r>
            <a:r>
              <a:rPr lang="en-US" sz="2400" b="1" dirty="0"/>
              <a:t>man pages</a:t>
            </a:r>
            <a:r>
              <a:rPr lang="en-US" sz="2400" dirty="0"/>
              <a:t>” for short. </a:t>
            </a:r>
            <a:br>
              <a:rPr lang="en-US" sz="2400" dirty="0"/>
            </a:br>
            <a:r>
              <a:rPr lang="en-US" sz="2400" dirty="0"/>
              <a:t>type “</a:t>
            </a:r>
            <a:r>
              <a:rPr lang="en-US" sz="2400" dirty="0">
                <a:latin typeface="Courier New" pitchFamily="49" charset="0"/>
                <a:cs typeface="Courier New" pitchFamily="49" charset="0"/>
              </a:rPr>
              <a:t>man command</a:t>
            </a:r>
            <a:r>
              <a:rPr lang="en-US" sz="2400" dirty="0"/>
              <a:t>”.</a:t>
            </a:r>
          </a:p>
          <a:p>
            <a:pPr marL="0" indent="0">
              <a:buNone/>
            </a:pPr>
            <a:r>
              <a:rPr lang="en-US" sz="2400" dirty="0">
                <a:latin typeface="Courier New" pitchFamily="49" charset="0"/>
                <a:cs typeface="Courier New" pitchFamily="49" charset="0"/>
              </a:rPr>
              <a:t>	$ man </a:t>
            </a:r>
            <a:r>
              <a:rPr lang="en-US" sz="2400" dirty="0" err="1">
                <a:latin typeface="Courier New" pitchFamily="49" charset="0"/>
                <a:cs typeface="Courier New" pitchFamily="49" charset="0"/>
              </a:rPr>
              <a:t>grep</a:t>
            </a:r>
            <a:endParaRPr lang="en-US" sz="2400" dirty="0">
              <a:latin typeface="Courier New" pitchFamily="49" charset="0"/>
              <a:cs typeface="Courier New" pitchFamily="49" charset="0"/>
            </a:endParaRPr>
          </a:p>
          <a:p>
            <a:r>
              <a:rPr lang="en-US" sz="2400" dirty="0"/>
              <a:t>Tips: </a:t>
            </a:r>
          </a:p>
          <a:p>
            <a:pPr lvl="1"/>
            <a:r>
              <a:rPr lang="en-US" sz="2400" dirty="0"/>
              <a:t>To search for a particular word (e.g. file) within a man page, type “</a:t>
            </a:r>
            <a:r>
              <a:rPr lang="en-US" sz="2400" dirty="0">
                <a:latin typeface="Courier New" pitchFamily="49" charset="0"/>
                <a:cs typeface="Courier New" pitchFamily="49" charset="0"/>
              </a:rPr>
              <a:t>/word</a:t>
            </a:r>
            <a:r>
              <a:rPr lang="en-US" sz="2400" dirty="0"/>
              <a:t>”. </a:t>
            </a:r>
          </a:p>
          <a:p>
            <a:pPr lvl="1"/>
            <a:r>
              <a:rPr lang="en-US" sz="2400" dirty="0"/>
              <a:t>To quit from a man page, </a:t>
            </a:r>
            <a:r>
              <a:rPr lang="nl-BE" sz="2400" dirty="0"/>
              <a:t>type the “</a:t>
            </a:r>
            <a:r>
              <a:rPr lang="nl-BE" sz="2400" dirty="0">
                <a:latin typeface="Courier New" pitchFamily="49" charset="0"/>
                <a:cs typeface="Courier New" pitchFamily="49" charset="0"/>
              </a:rPr>
              <a:t>q</a:t>
            </a:r>
            <a:r>
              <a:rPr lang="nl-BE" sz="2400" dirty="0"/>
              <a:t>” </a:t>
            </a:r>
            <a:r>
              <a:rPr lang="nl-BE" sz="2400" dirty="0" err="1"/>
              <a:t>key</a:t>
            </a:r>
            <a:r>
              <a:rPr lang="nl-BE" sz="2400" dirty="0"/>
              <a:t>.</a:t>
            </a:r>
          </a:p>
          <a:p>
            <a:pPr lvl="1"/>
            <a:r>
              <a:rPr lang="en-US" sz="2400" dirty="0"/>
              <a:t>If you do not remember the name of Linux command and you know a keyword relating to the command, search the man pages with the </a:t>
            </a:r>
            <a:r>
              <a:rPr lang="en-US" sz="2400" dirty="0">
                <a:latin typeface="Courier New" pitchFamily="49" charset="0"/>
                <a:cs typeface="Courier New" pitchFamily="49" charset="0"/>
              </a:rPr>
              <a:t>–k</a:t>
            </a:r>
            <a:br>
              <a:rPr lang="en-US" sz="2400" dirty="0">
                <a:latin typeface="Courier New" pitchFamily="49" charset="0"/>
                <a:cs typeface="Courier New" pitchFamily="49" charset="0"/>
              </a:rPr>
            </a:br>
            <a:r>
              <a:rPr lang="nl-BE" sz="2400" dirty="0">
                <a:latin typeface="Courier New" pitchFamily="49" charset="0"/>
                <a:cs typeface="Courier New" pitchFamily="49" charset="0"/>
              </a:rPr>
              <a:t>$ man -k control</a:t>
            </a:r>
          </a:p>
        </p:txBody>
      </p:sp>
      <p:sp>
        <p:nvSpPr>
          <p:cNvPr id="4" name="Slide Number Placeholder 3"/>
          <p:cNvSpPr>
            <a:spLocks noGrp="1"/>
          </p:cNvSpPr>
          <p:nvPr>
            <p:ph type="sldNum" sz="quarter" idx="12"/>
          </p:nvPr>
        </p:nvSpPr>
        <p:spPr/>
        <p:txBody>
          <a:bodyPr/>
          <a:lstStyle/>
          <a:p>
            <a:fld id="{78CD8E6A-08C9-49B9-A7D5-27A98AD8C28F}" type="slidenum">
              <a:rPr lang="nl-NL" smtClean="0"/>
              <a:pPr/>
              <a:t>46</a:t>
            </a:fld>
            <a:endParaRPr lang="nl-NL"/>
          </a:p>
        </p:txBody>
      </p:sp>
    </p:spTree>
    <p:extLst>
      <p:ext uri="{BB962C8B-B14F-4D97-AF65-F5344CB8AC3E}">
        <p14:creationId xmlns:p14="http://schemas.microsoft.com/office/powerpoint/2010/main" val="2002010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info pages</a:t>
            </a:r>
          </a:p>
        </p:txBody>
      </p:sp>
      <p:sp>
        <p:nvSpPr>
          <p:cNvPr id="3" name="Content Placeholder 2"/>
          <p:cNvSpPr>
            <a:spLocks noGrp="1"/>
          </p:cNvSpPr>
          <p:nvPr>
            <p:ph idx="1"/>
          </p:nvPr>
        </p:nvSpPr>
        <p:spPr/>
        <p:txBody>
          <a:bodyPr/>
          <a:lstStyle/>
          <a:p>
            <a:r>
              <a:rPr lang="en-US" sz="2400" dirty="0"/>
              <a:t>Info pages are similar to man page, but instead of being displayed on one long scrolling screen, they are presented in shorter segments with links to other pieces of information. </a:t>
            </a:r>
          </a:p>
          <a:p>
            <a:r>
              <a:rPr lang="en-US" sz="2400" dirty="0"/>
              <a:t>Access with the “</a:t>
            </a:r>
            <a:r>
              <a:rPr lang="en-US" sz="2400" dirty="0">
                <a:latin typeface="Courier New" pitchFamily="49" charset="0"/>
                <a:cs typeface="Courier New" pitchFamily="49" charset="0"/>
              </a:rPr>
              <a:t>info</a:t>
            </a:r>
            <a:r>
              <a:rPr lang="en-US" sz="2400" dirty="0"/>
              <a:t>” command</a:t>
            </a:r>
            <a:br>
              <a:rPr lang="en-US" sz="2400" dirty="0"/>
            </a:br>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a:latin typeface="Courier New" pitchFamily="49" charset="0"/>
                <a:cs typeface="Courier New" pitchFamily="49" charset="0"/>
              </a:rPr>
              <a:t>info </a:t>
            </a:r>
            <a:r>
              <a:rPr lang="nl-BE" sz="2400" dirty="0" err="1">
                <a:latin typeface="Courier New" pitchFamily="49" charset="0"/>
                <a:cs typeface="Courier New" pitchFamily="49" charset="0"/>
              </a:rPr>
              <a:t>ls</a:t>
            </a:r>
            <a:endParaRPr lang="nl-BE" sz="2400" dirty="0">
              <a:latin typeface="Courier New" pitchFamily="49" charset="0"/>
              <a:cs typeface="Courier New" pitchFamily="49" charset="0"/>
            </a:endParaRPr>
          </a:p>
          <a:p>
            <a:r>
              <a:rPr lang="en-US" sz="2400" dirty="0"/>
              <a:t>Tips: </a:t>
            </a:r>
          </a:p>
          <a:p>
            <a:pPr lvl="1"/>
            <a:r>
              <a:rPr lang="en-US" sz="2400" dirty="0"/>
              <a:t>To quit from a info page, </a:t>
            </a:r>
            <a:r>
              <a:rPr lang="nl-BE" sz="2400" dirty="0"/>
              <a:t>type the “</a:t>
            </a:r>
            <a:r>
              <a:rPr lang="nl-BE" sz="2400" dirty="0">
                <a:latin typeface="Courier New" pitchFamily="49" charset="0"/>
                <a:cs typeface="Courier New" pitchFamily="49" charset="0"/>
              </a:rPr>
              <a:t>q</a:t>
            </a:r>
            <a:r>
              <a:rPr lang="nl-BE" sz="2400" dirty="0"/>
              <a:t>” </a:t>
            </a:r>
            <a:r>
              <a:rPr lang="nl-BE" sz="2400" dirty="0" err="1"/>
              <a:t>key</a:t>
            </a:r>
            <a:r>
              <a:rPr lang="nl-BE" sz="2400" dirty="0"/>
              <a:t>.</a:t>
            </a:r>
          </a:p>
          <a:p>
            <a:pPr lvl="1"/>
            <a:r>
              <a:rPr lang="nl-BE" sz="2400" dirty="0"/>
              <a:t>Type “h” </a:t>
            </a:r>
            <a:r>
              <a:rPr lang="nl-BE" sz="2400" dirty="0" err="1"/>
              <a:t>to</a:t>
            </a:r>
            <a:r>
              <a:rPr lang="nl-BE" sz="2400" dirty="0"/>
              <a:t> get more help on the info</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47</a:t>
            </a:fld>
            <a:endParaRPr lang="nl-NL"/>
          </a:p>
        </p:txBody>
      </p:sp>
    </p:spTree>
    <p:extLst>
      <p:ext uri="{BB962C8B-B14F-4D97-AF65-F5344CB8AC3E}">
        <p14:creationId xmlns:p14="http://schemas.microsoft.com/office/powerpoint/2010/main" val="1769117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a:t>
            </a:r>
          </a:p>
        </p:txBody>
      </p:sp>
      <p:sp>
        <p:nvSpPr>
          <p:cNvPr id="3" name="Content Placeholder 2"/>
          <p:cNvSpPr>
            <a:spLocks noGrp="1"/>
          </p:cNvSpPr>
          <p:nvPr>
            <p:ph idx="1"/>
          </p:nvPr>
        </p:nvSpPr>
        <p:spPr/>
        <p:txBody>
          <a:bodyPr/>
          <a:lstStyle/>
          <a:p>
            <a:r>
              <a:rPr lang="en-US" sz="2400" dirty="0"/>
              <a:t>bash has a built-in help facility available for each of the shell </a:t>
            </a:r>
            <a:r>
              <a:rPr lang="en-US" sz="2400" i="1" dirty="0" err="1"/>
              <a:t>builtins</a:t>
            </a:r>
            <a:r>
              <a:rPr lang="en-US" sz="2400" dirty="0"/>
              <a:t>. </a:t>
            </a:r>
            <a:br>
              <a:rPr lang="en-US" sz="2400" dirty="0"/>
            </a:b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help cd</a:t>
            </a:r>
            <a:r>
              <a:rPr lang="en-US" sz="2400" dirty="0"/>
              <a:t> </a:t>
            </a:r>
            <a:br>
              <a:rPr lang="nl-BE" sz="2400" dirty="0"/>
            </a:br>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a:latin typeface="Courier New" pitchFamily="49" charset="0"/>
                <a:cs typeface="Courier New" pitchFamily="49" charset="0"/>
              </a:rPr>
              <a:t>help </a:t>
            </a:r>
            <a:r>
              <a:rPr lang="pl-PL" sz="2400" dirty="0" err="1">
                <a:latin typeface="Courier New" pitchFamily="49" charset="0"/>
                <a:cs typeface="Courier New" pitchFamily="49" charset="0"/>
              </a:rPr>
              <a:t>pwd</a:t>
            </a:r>
            <a:endParaRPr lang="nl-BE" sz="2400" dirty="0">
              <a:latin typeface="Courier New" pitchFamily="49" charset="0"/>
              <a:cs typeface="Courier New" pitchFamily="49" charset="0"/>
            </a:endParaRPr>
          </a:p>
          <a:p>
            <a:r>
              <a:rPr lang="en-US" sz="2400" dirty="0" err="1">
                <a:latin typeface="Courier New" pitchFamily="49" charset="0"/>
                <a:cs typeface="Courier New" pitchFamily="49" charset="0"/>
              </a:rPr>
              <a:t>whatis</a:t>
            </a:r>
            <a:r>
              <a:rPr lang="en-US" sz="2400" dirty="0"/>
              <a:t> displays a very brief description of a command</a:t>
            </a:r>
            <a:br>
              <a:rPr lang="en-US" sz="2400" dirty="0"/>
            </a:b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err="1">
                <a:latin typeface="Courier New" pitchFamily="49" charset="0"/>
                <a:cs typeface="Courier New" pitchFamily="49" charset="0"/>
              </a:rPr>
              <a:t>whatis</a:t>
            </a:r>
            <a:r>
              <a:rPr lang="en-US" sz="2400" dirty="0">
                <a:latin typeface="Courier New" pitchFamily="49" charset="0"/>
                <a:cs typeface="Courier New" pitchFamily="49" charset="0"/>
              </a:rPr>
              <a:t> </a:t>
            </a:r>
            <a:r>
              <a:rPr lang="pl-PL" sz="2400" dirty="0" err="1">
                <a:latin typeface="Courier New" pitchFamily="49" charset="0"/>
                <a:cs typeface="Courier New" pitchFamily="49" charset="0"/>
              </a:rPr>
              <a:t>pwd</a:t>
            </a:r>
            <a:endParaRPr lang="en-US" sz="24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78CD8E6A-08C9-49B9-A7D5-27A98AD8C28F}" type="slidenum">
              <a:rPr lang="nl-NL" smtClean="0"/>
              <a:pPr/>
              <a:t>48</a:t>
            </a:fld>
            <a:endParaRPr lang="nl-NL"/>
          </a:p>
        </p:txBody>
      </p:sp>
    </p:spTree>
    <p:extLst>
      <p:ext uri="{BB962C8B-B14F-4D97-AF65-F5344CB8AC3E}">
        <p14:creationId xmlns:p14="http://schemas.microsoft.com/office/powerpoint/2010/main" val="1043977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Useful</a:t>
            </a:r>
            <a:r>
              <a:rPr lang="nl-BE" dirty="0"/>
              <a:t> </a:t>
            </a:r>
            <a:r>
              <a:rPr lang="nl-BE" dirty="0" err="1"/>
              <a:t>commands</a:t>
            </a:r>
            <a:endParaRPr lang="nl-BE" dirty="0"/>
          </a:p>
        </p:txBody>
      </p:sp>
      <p:sp>
        <p:nvSpPr>
          <p:cNvPr id="3" name="Content Placeholder 2"/>
          <p:cNvSpPr>
            <a:spLocks noGrp="1"/>
          </p:cNvSpPr>
          <p:nvPr>
            <p:ph idx="1"/>
          </p:nvPr>
        </p:nvSpPr>
        <p:spPr/>
        <p:txBody>
          <a:bodyPr/>
          <a:lstStyle/>
          <a:p>
            <a:r>
              <a:rPr lang="en-US" sz="2200" dirty="0"/>
              <a:t>Clear the contents of the current screen </a:t>
            </a:r>
            <a:br>
              <a:rPr lang="en-US" sz="2200" dirty="0"/>
            </a:br>
            <a:r>
              <a:rPr lang="pl-PL" sz="2200" dirty="0">
                <a:latin typeface="Courier New" panose="02070309020205020404" pitchFamily="49" charset="0"/>
                <a:cs typeface="Courier New" panose="02070309020205020404" pitchFamily="49" charset="0"/>
              </a:rPr>
              <a:t>$ </a:t>
            </a:r>
            <a:r>
              <a:rPr lang="nl-BE" sz="2200" dirty="0" err="1">
                <a:latin typeface="Courier New" pitchFamily="49" charset="0"/>
                <a:cs typeface="Courier New" pitchFamily="49" charset="0"/>
              </a:rPr>
              <a:t>clear</a:t>
            </a:r>
            <a:endParaRPr lang="nl-BE" sz="2200" dirty="0">
              <a:latin typeface="Courier New" pitchFamily="49" charset="0"/>
              <a:cs typeface="Courier New" pitchFamily="49" charset="0"/>
            </a:endParaRPr>
          </a:p>
          <a:p>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logout</a:t>
            </a:r>
            <a:endParaRPr lang="nl-BE" sz="2200" dirty="0">
              <a:latin typeface="Courier New" pitchFamily="49" charset="0"/>
              <a:cs typeface="Courier New" pitchFamily="49" charset="0"/>
            </a:endParaRPr>
          </a:p>
          <a:p>
            <a:pPr lvl="1"/>
            <a:r>
              <a:rPr lang="en-US" sz="2200" dirty="0"/>
              <a:t>The logout</a:t>
            </a:r>
            <a:r>
              <a:rPr lang="en-US" sz="2200" b="1" dirty="0"/>
              <a:t> </a:t>
            </a:r>
            <a:r>
              <a:rPr lang="en-US" sz="2200" dirty="0"/>
              <a:t>command logs your account out of the system</a:t>
            </a:r>
            <a:r>
              <a:rPr lang="pl-PL" sz="2200" dirty="0"/>
              <a:t> (in a text mode)</a:t>
            </a:r>
            <a:r>
              <a:rPr lang="en-US" sz="2200" dirty="0"/>
              <a:t>. </a:t>
            </a:r>
          </a:p>
          <a:p>
            <a:pPr lvl="1"/>
            <a:r>
              <a:rPr lang="en-US" sz="2200" dirty="0"/>
              <a:t>This will end your terminal session and return to the login screen. </a:t>
            </a:r>
          </a:p>
          <a:p>
            <a:pPr lvl="1"/>
            <a:r>
              <a:rPr lang="en-US" sz="2200" dirty="0"/>
              <a:t>Some systems may have a file called </a:t>
            </a:r>
            <a:r>
              <a:rPr lang="en-US" sz="2200" dirty="0">
                <a:latin typeface="Courier New" pitchFamily="49" charset="0"/>
                <a:cs typeface="Courier New" pitchFamily="49" charset="0"/>
              </a:rPr>
              <a:t>.logout </a:t>
            </a:r>
            <a:r>
              <a:rPr lang="en-US" sz="2200" dirty="0"/>
              <a:t>or </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bash_logout</a:t>
            </a:r>
            <a:r>
              <a:rPr lang="en-US" sz="2200" dirty="0">
                <a:latin typeface="Courier New" pitchFamily="49" charset="0"/>
                <a:cs typeface="Courier New" pitchFamily="49" charset="0"/>
              </a:rPr>
              <a:t> </a:t>
            </a:r>
            <a:r>
              <a:rPr lang="en-US" sz="2200" dirty="0"/>
              <a:t>in each user's home directory. </a:t>
            </a:r>
            <a:endParaRPr lang="nl-BE" sz="2200" dirty="0"/>
          </a:p>
          <a:p>
            <a:r>
              <a:rPr lang="pl-PL" sz="2200" dirty="0">
                <a:latin typeface="Courier New" pitchFamily="49" charset="0"/>
                <a:cs typeface="Courier New" pitchFamily="49" charset="0"/>
              </a:rPr>
              <a:t>$ </a:t>
            </a:r>
            <a:r>
              <a:rPr lang="nl-BE" sz="2200" dirty="0">
                <a:latin typeface="Courier New" pitchFamily="49" charset="0"/>
                <a:cs typeface="Courier New" pitchFamily="49" charset="0"/>
              </a:rPr>
              <a:t>exit</a:t>
            </a:r>
          </a:p>
          <a:p>
            <a:pPr lvl="1"/>
            <a:r>
              <a:rPr lang="nl-BE" sz="2200" dirty="0">
                <a:cs typeface="Courier New" pitchFamily="49" charset="0"/>
              </a:rPr>
              <a:t>Exit </a:t>
            </a:r>
            <a:r>
              <a:rPr lang="nl-BE" sz="2200" dirty="0"/>
              <a:t>the </a:t>
            </a:r>
            <a:r>
              <a:rPr lang="nl-BE" sz="2200" dirty="0" err="1"/>
              <a:t>current</a:t>
            </a:r>
            <a:r>
              <a:rPr lang="nl-BE" sz="2200" dirty="0"/>
              <a:t> shell. </a:t>
            </a:r>
            <a:r>
              <a:rPr lang="en-US" sz="2200" dirty="0"/>
              <a:t>The </a:t>
            </a:r>
            <a:r>
              <a:rPr lang="en-US" sz="2200" dirty="0">
                <a:latin typeface="Courier New" pitchFamily="49" charset="0"/>
                <a:cs typeface="Courier New" pitchFamily="49" charset="0"/>
              </a:rPr>
              <a:t>exit</a:t>
            </a:r>
            <a:r>
              <a:rPr lang="en-US" sz="2200" b="1" dirty="0"/>
              <a:t> </a:t>
            </a:r>
            <a:r>
              <a:rPr lang="en-US" sz="2200" dirty="0"/>
              <a:t>command is similar to the </a:t>
            </a:r>
            <a:r>
              <a:rPr lang="en-US" sz="2200" dirty="0">
                <a:latin typeface="Courier New" pitchFamily="49" charset="0"/>
                <a:cs typeface="Courier New" pitchFamily="49" charset="0"/>
              </a:rPr>
              <a:t>logout</a:t>
            </a:r>
            <a:r>
              <a:rPr lang="en-US" sz="2200" b="1" dirty="0"/>
              <a:t> </a:t>
            </a:r>
            <a:r>
              <a:rPr lang="en-US" sz="2200" dirty="0"/>
              <a:t>command with the exception that it does not run the logout script located in the user's home directory. </a:t>
            </a: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49</a:t>
            </a:fld>
            <a:endParaRPr lang="nl-NL"/>
          </a:p>
        </p:txBody>
      </p:sp>
    </p:spTree>
    <p:extLst>
      <p:ext uri="{BB962C8B-B14F-4D97-AF65-F5344CB8AC3E}">
        <p14:creationId xmlns:p14="http://schemas.microsoft.com/office/powerpoint/2010/main" val="931944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5</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Linux File System</a:t>
            </a:r>
          </a:p>
        </p:txBody>
      </p:sp>
      <p:sp>
        <p:nvSpPr>
          <p:cNvPr id="3" name="Content Placeholder 2"/>
          <p:cNvSpPr>
            <a:spLocks noGrp="1"/>
          </p:cNvSpPr>
          <p:nvPr>
            <p:ph idx="1"/>
          </p:nvPr>
        </p:nvSpPr>
        <p:spPr>
          <a:xfrm>
            <a:off x="623392" y="1268760"/>
            <a:ext cx="11017224" cy="4678362"/>
          </a:xfrm>
        </p:spPr>
        <p:txBody>
          <a:bodyPr/>
          <a:lstStyle/>
          <a:p>
            <a:r>
              <a:rPr lang="en-US" sz="2400" i="1" dirty="0"/>
              <a:t>hierarchical directory structure</a:t>
            </a:r>
            <a:r>
              <a:rPr lang="en-US" sz="2400" dirty="0"/>
              <a:t>: files are organized in a tree-like pattern of directories (folders), which may contain files and other directories, etc.</a:t>
            </a:r>
          </a:p>
          <a:p>
            <a:r>
              <a:rPr lang="en-US" sz="2400" dirty="0">
                <a:ea typeface="HG Mincho Light J"/>
                <a:cs typeface="Tahoma" pitchFamily="34" charset="0"/>
              </a:rPr>
              <a:t>Everything is a file:</a:t>
            </a:r>
          </a:p>
          <a:p>
            <a:pPr lvl="1"/>
            <a:r>
              <a:rPr lang="en-US" sz="2400" dirty="0">
                <a:ea typeface="HG Mincho Light J"/>
                <a:cs typeface="Tahoma" pitchFamily="34" charset="0"/>
              </a:rPr>
              <a:t>Regular files</a:t>
            </a:r>
          </a:p>
          <a:p>
            <a:pPr lvl="1"/>
            <a:r>
              <a:rPr lang="en-US" sz="2400" dirty="0">
                <a:ea typeface="HG Mincho Light J"/>
                <a:cs typeface="Tahoma" pitchFamily="34" charset="0"/>
              </a:rPr>
              <a:t>Directories: files listing a set of files</a:t>
            </a:r>
          </a:p>
          <a:p>
            <a:pPr lvl="1"/>
            <a:r>
              <a:rPr lang="en-US" sz="2400" dirty="0">
                <a:ea typeface="HG Mincho Light J"/>
                <a:cs typeface="Tahoma" pitchFamily="34" charset="0"/>
              </a:rPr>
              <a:t>Symbolic links: files referring to the name of another file</a:t>
            </a:r>
          </a:p>
          <a:p>
            <a:r>
              <a:rPr lang="en-US" sz="2400" i="1" dirty="0"/>
              <a:t>root </a:t>
            </a:r>
            <a:r>
              <a:rPr lang="en-US" sz="2400" b="1" i="1" dirty="0">
                <a:solidFill>
                  <a:schemeClr val="accent1"/>
                </a:solidFill>
              </a:rPr>
              <a:t>/</a:t>
            </a:r>
            <a:r>
              <a:rPr lang="en-US" sz="2400" i="1" dirty="0"/>
              <a:t>: th</a:t>
            </a:r>
            <a:r>
              <a:rPr lang="en-US" sz="2400" dirty="0"/>
              <a:t>e first directory in the file system. </a:t>
            </a:r>
          </a:p>
          <a:p>
            <a:r>
              <a:rPr lang="en-US" sz="2400" dirty="0"/>
              <a:t>Note: comparison with Windows, </a:t>
            </a:r>
          </a:p>
          <a:p>
            <a:pPr lvl="1"/>
            <a:r>
              <a:rPr lang="en-US" sz="2400" dirty="0"/>
              <a:t>Windows has a separate file system tree for each storage device (e.g. C-drive, D-drive, I-drive, …)</a:t>
            </a:r>
          </a:p>
          <a:p>
            <a:pPr lvl="1"/>
            <a:r>
              <a:rPr lang="en-US" sz="2400" dirty="0"/>
              <a:t>Linux has a single file system tree, regardless of how many drives or storage devices are attached to the computer. </a:t>
            </a:r>
            <a:br>
              <a:rPr lang="en-US" sz="2400" dirty="0"/>
            </a:br>
            <a:r>
              <a:rPr lang="en-US" sz="2400" dirty="0"/>
              <a:t>Storage devices are attached (or </a:t>
            </a:r>
            <a:r>
              <a:rPr lang="en-US" sz="2400" i="1" dirty="0"/>
              <a:t>mounted</a:t>
            </a:r>
            <a:r>
              <a:rPr lang="en-US" sz="2400" dirty="0"/>
              <a:t>) at various points on the tree.</a:t>
            </a:r>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50</a:t>
            </a:fld>
            <a:endParaRPr lang="nl-NL"/>
          </a:p>
        </p:txBody>
      </p:sp>
    </p:spTree>
    <p:extLst>
      <p:ext uri="{BB962C8B-B14F-4D97-AF65-F5344CB8AC3E}">
        <p14:creationId xmlns:p14="http://schemas.microsoft.com/office/powerpoint/2010/main" val="2797900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p>
        </p:txBody>
      </p:sp>
      <p:sp>
        <p:nvSpPr>
          <p:cNvPr id="5" name="Rechthoek 4"/>
          <p:cNvSpPr/>
          <p:nvPr/>
        </p:nvSpPr>
        <p:spPr>
          <a:xfrm>
            <a:off x="1847528" y="6104330"/>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51</a:t>
            </a:fld>
            <a:endParaRPr lang="nl-NL"/>
          </a:p>
        </p:txBody>
      </p:sp>
      <p:sp>
        <p:nvSpPr>
          <p:cNvPr id="4" name="Tijdelijke aanduiding voor inhoud 3"/>
          <p:cNvSpPr>
            <a:spLocks noGrp="1"/>
          </p:cNvSpPr>
          <p:nvPr>
            <p:ph idx="1"/>
          </p:nvPr>
        </p:nvSpPr>
        <p:spPr/>
        <p:txBody>
          <a:bodyPr/>
          <a:lstStyle/>
          <a:p>
            <a:endParaRPr lang="nl-BE"/>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138" y="1268760"/>
            <a:ext cx="7669286" cy="468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txBox="1">
            <a:spLocks noGrp="1"/>
          </p:cNvSpPr>
          <p:nvPr>
            <p:ph type="title"/>
          </p:nvPr>
        </p:nvSpPr>
        <p:spPr>
          <a:xfrm>
            <a:off x="2243138" y="265059"/>
            <a:ext cx="7920000" cy="549381"/>
          </a:xfrm>
        </p:spPr>
        <p:txBody>
          <a:bodyPr>
            <a:spAutoFit/>
          </a:bodyPr>
          <a:lstStyle/>
          <a:p>
            <a:pPr>
              <a:buSzPct val="45000"/>
            </a:pPr>
            <a:r>
              <a:rPr lang="nl-BE" dirty="0"/>
              <a:t>Linux File System</a:t>
            </a:r>
            <a:endParaRPr dirty="0">
              <a:latin typeface="Nimbus Sans L"/>
              <a:ea typeface="HG Mincho Light J"/>
              <a:cs typeface="Tahoma" pitchFamily="34" charset="0"/>
            </a:endParaRPr>
          </a:p>
        </p:txBody>
      </p:sp>
      <p:sp>
        <p:nvSpPr>
          <p:cNvPr id="14339" name="Tijdelijke aanduiding voor tekst 2"/>
          <p:cNvSpPr txBox="1">
            <a:spLocks noGrp="1"/>
          </p:cNvSpPr>
          <p:nvPr>
            <p:ph idx="1"/>
          </p:nvPr>
        </p:nvSpPr>
        <p:spPr bwMode="auto">
          <a:xfrm>
            <a:off x="1055440" y="1440001"/>
            <a:ext cx="9433048" cy="3973395"/>
          </a:xfrm>
          <a:noFill/>
        </p:spPr>
        <p:txBody>
          <a:bodyPr vert="horz" wrap="square" numCol="1" anchor="t" anchorCtr="0" compatLnSpc="1">
            <a:prstTxWarp prst="textNoShape">
              <a:avLst/>
            </a:prstTxWarp>
            <a:spAutoFit/>
          </a:bodyPr>
          <a:lstStyle/>
          <a:p>
            <a:pPr marL="123842" indent="0">
              <a:spcBef>
                <a:spcPct val="0"/>
              </a:spcBef>
              <a:spcAft>
                <a:spcPts val="1191"/>
              </a:spcAft>
              <a:buSzPts val="3400"/>
              <a:buNone/>
            </a:pPr>
            <a:r>
              <a:rPr sz="2400" dirty="0">
                <a:ea typeface="HG Mincho Light J"/>
                <a:cs typeface="Tahoma" pitchFamily="34" charset="0"/>
              </a:rPr>
              <a:t>Not imposed by the system. Can vary from one system to the other, even between two GNU/Linux installations!</a:t>
            </a:r>
          </a:p>
          <a:p>
            <a:pPr marL="123842" indent="0">
              <a:spcBef>
                <a:spcPct val="0"/>
              </a:spcBef>
              <a:spcAft>
                <a:spcPts val="1191"/>
              </a:spcAft>
              <a:buSzPts val="3400"/>
              <a:buNone/>
            </a:pPr>
            <a:br>
              <a:rPr sz="2400" dirty="0">
                <a:latin typeface="Courier 10 Pitch"/>
                <a:ea typeface="HG Mincho Light J"/>
                <a:cs typeface="Tahoma" pitchFamily="34" charset="0"/>
              </a:rPr>
            </a:br>
            <a:r>
              <a:rPr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Root directory</a:t>
            </a:r>
            <a:br>
              <a:rPr sz="2400" dirty="0">
                <a:ea typeface="HG Mincho Light J"/>
                <a:cs typeface="Tahoma" pitchFamily="34" charset="0"/>
              </a:rPr>
            </a:br>
            <a:r>
              <a:rPr sz="2400" dirty="0">
                <a:latin typeface="Courier New" pitchFamily="49" charset="0"/>
                <a:ea typeface="HG Mincho Light J"/>
                <a:cs typeface="Courier New" pitchFamily="49" charset="0"/>
              </a:rPr>
              <a:t>/bin/</a:t>
            </a:r>
            <a:r>
              <a:rPr sz="2400" dirty="0">
                <a:latin typeface="Nimbus Sans L"/>
                <a:ea typeface="HG Mincho Light J"/>
                <a:cs typeface="Tahoma" pitchFamily="34" charset="0"/>
              </a:rPr>
              <a:t>		</a:t>
            </a:r>
            <a:r>
              <a:rPr sz="2400" dirty="0">
                <a:ea typeface="HG Mincho Light J"/>
                <a:cs typeface="Tahoma" pitchFamily="34" charset="0"/>
              </a:rPr>
              <a:t>Basic, essential system commands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/boot/</a:t>
            </a:r>
            <a:r>
              <a:rPr sz="2400" dirty="0">
                <a:latin typeface="Courier 10 Pitch"/>
                <a:ea typeface="HG Mincho Light J"/>
                <a:cs typeface="Tahoma" pitchFamily="34" charset="0"/>
              </a:rPr>
              <a:t>	</a:t>
            </a:r>
            <a:r>
              <a:rPr sz="2400" dirty="0">
                <a:latin typeface="Nimbus Sans L"/>
                <a:ea typeface="HG Mincho Light J"/>
                <a:cs typeface="Tahoma" pitchFamily="34" charset="0"/>
              </a:rPr>
              <a:t>	</a:t>
            </a:r>
            <a:r>
              <a:rPr sz="2400" dirty="0">
                <a:ea typeface="HG Mincho Light J"/>
                <a:cs typeface="Tahoma" pitchFamily="34" charset="0"/>
              </a:rPr>
              <a:t>Kernel images, </a:t>
            </a:r>
            <a:r>
              <a:rPr sz="2400" dirty="0" err="1">
                <a:ea typeface="HG Mincho Light J"/>
                <a:cs typeface="Tahoma" pitchFamily="34" charset="0"/>
              </a:rPr>
              <a:t>initrd</a:t>
            </a:r>
            <a:r>
              <a:rPr lang="nl-BE" sz="2400" dirty="0">
                <a:ea typeface="HG Mincho Light J"/>
                <a:cs typeface="Tahoma" pitchFamily="34" charset="0"/>
              </a:rPr>
              <a:t>, </a:t>
            </a:r>
            <a:r>
              <a:rPr sz="2400" dirty="0">
                <a:ea typeface="HG Mincho Light J"/>
                <a:cs typeface="Tahoma" pitchFamily="34" charset="0"/>
              </a:rPr>
              <a:t>configuration files</a:t>
            </a:r>
            <a:br>
              <a:rPr sz="2400" dirty="0">
                <a:ea typeface="HG Mincho Light J"/>
                <a:cs typeface="Tahoma" pitchFamily="34" charset="0"/>
              </a:rPr>
            </a:br>
            <a:r>
              <a:rPr sz="2400" dirty="0">
                <a:latin typeface="Courier New" pitchFamily="49" charset="0"/>
                <a:ea typeface="HG Mincho Light J"/>
                <a:cs typeface="Courier New" pitchFamily="49" charset="0"/>
              </a:rPr>
              <a:t>/dev/</a:t>
            </a:r>
            <a:r>
              <a:rPr sz="2400" dirty="0">
                <a:latin typeface="Courier 10 Pitch"/>
                <a:ea typeface="HG Mincho Light J"/>
                <a:cs typeface="Tahoma" pitchFamily="34" charset="0"/>
              </a:rPr>
              <a:t>	</a:t>
            </a:r>
            <a:r>
              <a:rPr sz="2400" dirty="0">
                <a:latin typeface="Nimbus Sans L"/>
                <a:ea typeface="HG Mincho Light J"/>
                <a:cs typeface="Tahoma" pitchFamily="34" charset="0"/>
              </a:rPr>
              <a:t>	</a:t>
            </a:r>
            <a:r>
              <a:rPr sz="2400" dirty="0">
                <a:ea typeface="HG Mincho Light J"/>
                <a:cs typeface="Tahoma" pitchFamily="34" charset="0"/>
              </a:rPr>
              <a:t>Files representing devices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/etc/</a:t>
            </a:r>
            <a:r>
              <a:rPr sz="2400" dirty="0">
                <a:latin typeface="Nimbus Sans L"/>
                <a:ea typeface="HG Mincho Light J"/>
                <a:cs typeface="Tahoma" pitchFamily="34" charset="0"/>
              </a:rPr>
              <a:t>		</a:t>
            </a:r>
            <a:r>
              <a:rPr sz="2400" dirty="0">
                <a:ea typeface="HG Mincho Light J"/>
                <a:cs typeface="Tahoma" pitchFamily="34" charset="0"/>
              </a:rPr>
              <a:t>System configuration files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/home/</a:t>
            </a:r>
            <a:r>
              <a:rPr sz="2400" dirty="0">
                <a:latin typeface="Nimbus Sans L"/>
                <a:ea typeface="HG Mincho Light J"/>
                <a:cs typeface="Tahoma" pitchFamily="34" charset="0"/>
              </a:rPr>
              <a:t>		</a:t>
            </a:r>
            <a:r>
              <a:rPr sz="2400" dirty="0">
                <a:ea typeface="HG Mincho Light J"/>
                <a:cs typeface="Tahoma" pitchFamily="34" charset="0"/>
              </a:rPr>
              <a:t>User directories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/lib/</a:t>
            </a:r>
            <a:r>
              <a:rPr sz="2400" dirty="0">
                <a:latin typeface="Nimbus Sans L"/>
                <a:ea typeface="HG Mincho Light J"/>
                <a:cs typeface="Tahoma" pitchFamily="34" charset="0"/>
              </a:rPr>
              <a:t>		</a:t>
            </a:r>
            <a:r>
              <a:rPr sz="2400" dirty="0">
                <a:ea typeface="HG Mincho Light J"/>
                <a:cs typeface="Tahoma" pitchFamily="34" charset="0"/>
              </a:rPr>
              <a:t>Basic system shared libraries</a:t>
            </a:r>
            <a:endParaRPr lang="nl-BE" sz="2400" dirty="0">
              <a:ea typeface="HG Mincho Light J"/>
              <a:cs typeface="Tahoma" pitchFamily="34" charset="0"/>
            </a:endParaRPr>
          </a:p>
          <a:p>
            <a:pPr marL="123842" indent="0">
              <a:spcBef>
                <a:spcPct val="0"/>
              </a:spcBef>
              <a:spcAft>
                <a:spcPts val="1191"/>
              </a:spcAft>
              <a:buSzPts val="3400"/>
              <a:buNone/>
            </a:pPr>
            <a:r>
              <a:rPr lang="en-US" sz="2400" dirty="0">
                <a:latin typeface="Courier New" pitchFamily="49" charset="0"/>
                <a:ea typeface="HG Mincho Light J"/>
                <a:cs typeface="Courier New" pitchFamily="49" charset="0"/>
              </a:rPr>
              <a:t>/media</a:t>
            </a:r>
            <a:r>
              <a:rPr lang="pl-PL" sz="2400" dirty="0">
                <a:latin typeface="Courier New" pitchFamily="49" charset="0"/>
                <a:ea typeface="HG Mincho Light J"/>
                <a:cs typeface="Courier New" pitchFamily="49" charset="0"/>
              </a:rPr>
              <a:t>/</a:t>
            </a:r>
            <a:r>
              <a:rPr lang="en-US" sz="2400" dirty="0">
                <a:latin typeface="Nimbus Sans L"/>
                <a:ea typeface="HG Mincho Light J"/>
                <a:cs typeface="Tahoma" pitchFamily="34" charset="0"/>
              </a:rPr>
              <a:t>		</a:t>
            </a:r>
            <a:r>
              <a:rPr lang="en-US" sz="2400" dirty="0">
                <a:ea typeface="HG Mincho Light J"/>
                <a:cs typeface="Tahoma" pitchFamily="34" charset="0"/>
              </a:rPr>
              <a:t>Mount points for removable media</a:t>
            </a:r>
            <a:endParaRPr sz="2400" dirty="0">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52</a:t>
            </a:fld>
            <a:endParaRPr lang="nl-NL"/>
          </a:p>
        </p:txBody>
      </p:sp>
    </p:spTree>
    <p:extLst>
      <p:ext uri="{BB962C8B-B14F-4D97-AF65-F5344CB8AC3E}">
        <p14:creationId xmlns:p14="http://schemas.microsoft.com/office/powerpoint/2010/main" val="93728424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txBox="1">
            <a:spLocks noGrp="1"/>
          </p:cNvSpPr>
          <p:nvPr>
            <p:ph type="title"/>
          </p:nvPr>
        </p:nvSpPr>
        <p:spPr>
          <a:xfrm>
            <a:off x="2243138" y="265059"/>
            <a:ext cx="7920000" cy="549381"/>
          </a:xfrm>
        </p:spPr>
        <p:txBody>
          <a:bodyPr>
            <a:spAutoFit/>
          </a:bodyPr>
          <a:lstStyle/>
          <a:p>
            <a:pPr>
              <a:buSzPct val="45000"/>
            </a:pPr>
            <a:r>
              <a:rPr lang="nl-BE" dirty="0"/>
              <a:t>Linux File System</a:t>
            </a:r>
            <a:endParaRPr dirty="0">
              <a:latin typeface="Nimbus Sans L"/>
              <a:ea typeface="HG Mincho Light J"/>
              <a:cs typeface="Tahoma" pitchFamily="34" charset="0"/>
            </a:endParaRPr>
          </a:p>
        </p:txBody>
      </p:sp>
      <p:sp>
        <p:nvSpPr>
          <p:cNvPr id="15363" name="Tijdelijke aanduiding voor tekst 2"/>
          <p:cNvSpPr txBox="1">
            <a:spLocks noGrp="1"/>
          </p:cNvSpPr>
          <p:nvPr>
            <p:ph idx="1"/>
          </p:nvPr>
        </p:nvSpPr>
        <p:spPr bwMode="auto">
          <a:xfrm>
            <a:off x="695400" y="1440001"/>
            <a:ext cx="10657184" cy="4782848"/>
          </a:xfrm>
          <a:noFill/>
        </p:spPr>
        <p:txBody>
          <a:bodyPr vert="horz" wrap="square" numCol="1" anchor="t" anchorCtr="0" compatLnSpc="1">
            <a:prstTxWarp prst="textNoShape">
              <a:avLst/>
            </a:prstTxWarp>
            <a:spAutoFit/>
          </a:bodyPr>
          <a:lstStyle/>
          <a:p>
            <a:pPr marL="97921" indent="0">
              <a:spcBef>
                <a:spcPct val="0"/>
              </a:spcBef>
              <a:buSzPts val="3400"/>
              <a:buNone/>
            </a:pP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lost+found</a:t>
            </a:r>
            <a:r>
              <a:rPr lang="pl-PL"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Corrupt files the system tried to recover</a:t>
            </a:r>
            <a:br>
              <a:rPr sz="2400" dirty="0">
                <a:ea typeface="HG Mincho Light J"/>
                <a:cs typeface="Tahoma" pitchFamily="34" charset="0"/>
              </a:rPr>
            </a:b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mnt</a:t>
            </a:r>
            <a:r>
              <a:rPr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Mount points for temporarily mounted</a:t>
            </a:r>
            <a:r>
              <a:rPr lang="nl-BE" sz="2400" dirty="0">
                <a:ea typeface="HG Mincho Light J"/>
                <a:cs typeface="Tahoma" pitchFamily="34" charset="0"/>
              </a:rPr>
              <a:t> </a:t>
            </a:r>
            <a:r>
              <a:rPr sz="2400" dirty="0">
                <a:ea typeface="HG Mincho Light J"/>
                <a:cs typeface="Tahoma" pitchFamily="34" charset="0"/>
              </a:rPr>
              <a:t>filesystems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/opt/</a:t>
            </a:r>
            <a:r>
              <a:rPr sz="2400" dirty="0">
                <a:latin typeface="Nimbus Sans L"/>
                <a:ea typeface="HG Mincho Light J"/>
                <a:cs typeface="Tahoma" pitchFamily="34" charset="0"/>
              </a:rPr>
              <a:t>		</a:t>
            </a:r>
            <a:r>
              <a:rPr sz="2400" dirty="0">
                <a:ea typeface="HG Mincho Light J"/>
                <a:cs typeface="Tahoma" pitchFamily="34" charset="0"/>
              </a:rPr>
              <a:t>Specific tools installed by the sysadmin</a:t>
            </a:r>
            <a:r>
              <a:rPr lang="nl-BE" sz="2400" dirty="0">
                <a:latin typeface="Nimbus Sans L"/>
                <a:ea typeface="HG Mincho Light J"/>
                <a:cs typeface="Tahoma" pitchFamily="34" charset="0"/>
              </a:rPr>
              <a:t> </a:t>
            </a:r>
          </a:p>
          <a:p>
            <a:pPr marL="97921" indent="0">
              <a:spcBef>
                <a:spcPct val="0"/>
              </a:spcBef>
              <a:buSzPts val="3400"/>
              <a:buNone/>
            </a:pP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usr</a:t>
            </a:r>
            <a:r>
              <a:rPr sz="2400" dirty="0">
                <a:latin typeface="Courier New" pitchFamily="49" charset="0"/>
                <a:ea typeface="HG Mincho Light J"/>
                <a:cs typeface="Courier New" pitchFamily="49" charset="0"/>
              </a:rPr>
              <a:t>/local/</a:t>
            </a:r>
            <a:r>
              <a:rPr sz="2400" dirty="0">
                <a:latin typeface="Nimbus Sans L"/>
                <a:ea typeface="HG Mincho Light J"/>
                <a:cs typeface="Tahoma" pitchFamily="34" charset="0"/>
              </a:rPr>
              <a:t> o</a:t>
            </a:r>
            <a:r>
              <a:rPr sz="2400" dirty="0">
                <a:ea typeface="HG Mincho Light J"/>
                <a:cs typeface="Tahoma" pitchFamily="34" charset="0"/>
              </a:rPr>
              <a:t>ften used instead</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/proc/	</a:t>
            </a:r>
            <a:r>
              <a:rPr sz="2400" dirty="0">
                <a:latin typeface="Nimbus Sans L"/>
                <a:ea typeface="HG Mincho Light J"/>
                <a:cs typeface="Tahoma" pitchFamily="34" charset="0"/>
              </a:rPr>
              <a:t>	</a:t>
            </a:r>
            <a:r>
              <a:rPr sz="2400" dirty="0">
                <a:ea typeface="HG Mincho Light J"/>
                <a:cs typeface="Tahoma" pitchFamily="34" charset="0"/>
              </a:rPr>
              <a:t>Access to system information</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sbin</a:t>
            </a:r>
            <a:r>
              <a:rPr sz="2400" dirty="0">
                <a:latin typeface="Courier New" pitchFamily="49" charset="0"/>
                <a:ea typeface="HG Mincho Light J"/>
                <a:cs typeface="Courier New" pitchFamily="49" charset="0"/>
              </a:rPr>
              <a:t>/	</a:t>
            </a:r>
            <a:r>
              <a:rPr sz="2400" dirty="0">
                <a:latin typeface="Nimbus Sans L"/>
                <a:ea typeface="HG Mincho Light J"/>
                <a:cs typeface="Tahoma" pitchFamily="34" charset="0"/>
              </a:rPr>
              <a:t>	</a:t>
            </a:r>
            <a:r>
              <a:rPr sz="2400" dirty="0">
                <a:ea typeface="HG Mincho Light J"/>
                <a:cs typeface="Tahoma" pitchFamily="34" charset="0"/>
              </a:rPr>
              <a:t>Administrator-only commands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/sys/</a:t>
            </a:r>
            <a:r>
              <a:rPr sz="2400" dirty="0">
                <a:latin typeface="Courier 10 Pitch"/>
                <a:ea typeface="HG Mincho Light J"/>
                <a:cs typeface="Tahoma" pitchFamily="34" charset="0"/>
              </a:rPr>
              <a:t>		</a:t>
            </a:r>
            <a:r>
              <a:rPr sz="2400" dirty="0">
                <a:ea typeface="HG Mincho Light J"/>
                <a:cs typeface="Tahoma" pitchFamily="34" charset="0"/>
              </a:rPr>
              <a:t>System and device controls</a:t>
            </a:r>
            <a:endParaRPr lang="pl-PL" sz="2400" dirty="0">
              <a:ea typeface="HG Mincho Light J"/>
              <a:cs typeface="Tahoma" pitchFamily="34" charset="0"/>
            </a:endParaRPr>
          </a:p>
          <a:p>
            <a:pPr marL="97921" indent="0">
              <a:spcBef>
                <a:spcPct val="0"/>
              </a:spcBef>
              <a:spcAft>
                <a:spcPts val="1191"/>
              </a:spcAft>
              <a:buSzPts val="3400"/>
              <a:buNone/>
            </a:pPr>
            <a:r>
              <a:rPr lang="en-US" sz="2400" dirty="0">
                <a:latin typeface="Courier New" pitchFamily="49" charset="0"/>
                <a:ea typeface="HG Mincho Light J"/>
                <a:cs typeface="Courier New" pitchFamily="49" charset="0"/>
              </a:rPr>
              <a:t>/</a:t>
            </a:r>
            <a:r>
              <a:rPr lang="pl-PL" sz="2400" dirty="0" err="1">
                <a:latin typeface="Courier New" pitchFamily="49" charset="0"/>
                <a:ea typeface="HG Mincho Light J"/>
                <a:cs typeface="Courier New" pitchFamily="49" charset="0"/>
              </a:rPr>
              <a:t>tmp</a:t>
            </a:r>
            <a:r>
              <a:rPr lang="en-US" sz="2400" dirty="0">
                <a:latin typeface="Courier New" pitchFamily="49" charset="0"/>
                <a:ea typeface="HG Mincho Light J"/>
                <a:cs typeface="Courier New" pitchFamily="49" charset="0"/>
              </a:rPr>
              <a:t>/</a:t>
            </a:r>
            <a:r>
              <a:rPr lang="en-US" sz="2400" dirty="0">
                <a:latin typeface="Courier 10 Pitch"/>
                <a:ea typeface="HG Mincho Light J"/>
                <a:cs typeface="Tahoma" pitchFamily="34" charset="0"/>
              </a:rPr>
              <a:t>		</a:t>
            </a:r>
            <a:r>
              <a:rPr lang="pl-PL" sz="2400" dirty="0" err="1">
                <a:ea typeface="HG Mincho Light J"/>
                <a:cs typeface="Tahoma" pitchFamily="34" charset="0"/>
              </a:rPr>
              <a:t>Temporary</a:t>
            </a:r>
            <a:r>
              <a:rPr lang="pl-PL" sz="2400" dirty="0">
                <a:ea typeface="HG Mincho Light J"/>
                <a:cs typeface="Tahoma" pitchFamily="34" charset="0"/>
              </a:rPr>
              <a:t> </a:t>
            </a:r>
            <a:r>
              <a:rPr lang="pl-PL" sz="2400" dirty="0" err="1">
                <a:ea typeface="HG Mincho Light J"/>
                <a:cs typeface="Tahoma" pitchFamily="34" charset="0"/>
              </a:rPr>
              <a:t>files</a:t>
            </a:r>
            <a:endParaRPr lang="en-US" sz="2400" dirty="0">
              <a:ea typeface="HG Mincho Light J"/>
              <a:cs typeface="Tahoma" pitchFamily="34" charset="0"/>
            </a:endParaRPr>
          </a:p>
          <a:p>
            <a:pPr marL="97921" indent="0">
              <a:spcBef>
                <a:spcPct val="0"/>
              </a:spcBef>
              <a:spcAft>
                <a:spcPts val="1191"/>
              </a:spcAft>
              <a:buSzPts val="3400"/>
              <a:buNone/>
            </a:pPr>
            <a:r>
              <a:rPr lang="en-US" sz="2400" dirty="0">
                <a:latin typeface="+mj-lt"/>
                <a:ea typeface="HG Mincho Light J"/>
                <a:cs typeface="Tahoma" pitchFamily="34" charset="0"/>
              </a:rPr>
              <a:t>The Unix filesystem structure is defined by the Filesystem Hierarchy Standard (FHS): </a:t>
            </a:r>
            <a:r>
              <a:rPr lang="en-US" sz="2400" dirty="0">
                <a:solidFill>
                  <a:srgbClr val="000000"/>
                </a:solidFill>
                <a:latin typeface="+mj-lt"/>
                <a:ea typeface="HG Mincho Light J"/>
                <a:cs typeface="Tahoma" pitchFamily="34" charset="0"/>
                <a:hlinkClick r:id="rId3"/>
              </a:rPr>
              <a:t>http://www.pathname.com/fhs/</a:t>
            </a:r>
            <a:r>
              <a:rPr lang="pl-PL" sz="2400" dirty="0">
                <a:solidFill>
                  <a:srgbClr val="000000"/>
                </a:solidFill>
                <a:latin typeface="+mj-lt"/>
                <a:ea typeface="HG Mincho Light J"/>
                <a:cs typeface="Tahoma" pitchFamily="34" charset="0"/>
                <a:hlinkClick r:id="rId3"/>
              </a:rPr>
              <a:t>pub/fhs-2.3.html</a:t>
            </a:r>
          </a:p>
          <a:p>
            <a:pPr marL="97921" indent="0">
              <a:spcBef>
                <a:spcPct val="0"/>
              </a:spcBef>
              <a:spcAft>
                <a:spcPts val="1191"/>
              </a:spcAft>
              <a:buSzPts val="3400"/>
              <a:buNone/>
            </a:pPr>
            <a:endParaRPr lang="en-US" sz="2400" dirty="0">
              <a:solidFill>
                <a:srgbClr val="000000"/>
              </a:solidFill>
              <a:latin typeface="+mj-lt"/>
              <a:ea typeface="HG Mincho Light J"/>
              <a:cs typeface="Tahoma" pitchFamily="34" charset="0"/>
              <a:hlinkClick r:id="rId3"/>
            </a:endParaRPr>
          </a:p>
          <a:p>
            <a:pPr marL="97921" indent="0">
              <a:spcBef>
                <a:spcPct val="0"/>
              </a:spcBef>
              <a:spcAft>
                <a:spcPts val="1191"/>
              </a:spcAft>
              <a:buSzPts val="3400"/>
              <a:buNone/>
            </a:pPr>
            <a:r>
              <a:rPr lang="nl-BE" sz="2400" dirty="0">
                <a:solidFill>
                  <a:srgbClr val="000000"/>
                </a:solidFill>
                <a:latin typeface="+mj-lt"/>
                <a:ea typeface="HG Mincho Light J"/>
                <a:cs typeface="Tahoma" pitchFamily="34" charset="0"/>
              </a:rPr>
              <a:t>http://en.wikipedia.org/wiki/Filesystem_Hierarchy_Standard</a:t>
            </a:r>
            <a:br>
              <a:rPr sz="2400" dirty="0">
                <a:solidFill>
                  <a:srgbClr val="000000"/>
                </a:solidFill>
                <a:latin typeface="+mj-lt"/>
                <a:ea typeface="HG Mincho Light J"/>
                <a:cs typeface="Tahoma" pitchFamily="34" charset="0"/>
              </a:rPr>
            </a:br>
            <a:endParaRPr sz="2400" dirty="0">
              <a:solidFill>
                <a:srgbClr val="000000"/>
              </a:solidFill>
              <a:latin typeface="+mj-lt"/>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53</a:t>
            </a:fld>
            <a:endParaRPr lang="nl-NL" dirty="0"/>
          </a:p>
        </p:txBody>
      </p:sp>
    </p:spTree>
    <p:extLst>
      <p:ext uri="{BB962C8B-B14F-4D97-AF65-F5344CB8AC3E}">
        <p14:creationId xmlns:p14="http://schemas.microsoft.com/office/powerpoint/2010/main" val="36530484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r>
              <a:rPr lang="pl-PL" dirty="0"/>
              <a:t>-home directory</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54</a:t>
            </a:fld>
            <a:endParaRPr lang="nl-NL"/>
          </a:p>
        </p:txBody>
      </p:sp>
    </p:spTree>
    <p:extLst>
      <p:ext uri="{BB962C8B-B14F-4D97-AF65-F5344CB8AC3E}">
        <p14:creationId xmlns:p14="http://schemas.microsoft.com/office/powerpoint/2010/main" val="2442454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el 1"/>
          <p:cNvSpPr txBox="1">
            <a:spLocks noGrp="1"/>
          </p:cNvSpPr>
          <p:nvPr>
            <p:ph type="title"/>
          </p:nvPr>
        </p:nvSpPr>
        <p:spPr/>
        <p:txBody>
          <a:bodyPr/>
          <a:lstStyle/>
          <a:p>
            <a:r>
              <a:rPr lang="nl-BE"/>
              <a:t>ls command</a:t>
            </a:r>
            <a:endParaRPr lang="nl-BE" dirty="0"/>
          </a:p>
        </p:txBody>
      </p:sp>
      <p:sp>
        <p:nvSpPr>
          <p:cNvPr id="21507" name="Tijdelijke aanduiding voor tekst 2"/>
          <p:cNvSpPr txBox="1">
            <a:spLocks noGrp="1"/>
          </p:cNvSpPr>
          <p:nvPr>
            <p:ph idx="1"/>
          </p:nvPr>
        </p:nvSpPr>
        <p:spPr>
          <a:xfrm>
            <a:off x="767408" y="1268760"/>
            <a:ext cx="10225136" cy="4678362"/>
          </a:xfrm>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55</a:t>
            </a:fld>
            <a:endParaRPr lang="nl-NL"/>
          </a:p>
        </p:txBody>
      </p:sp>
    </p:spTree>
    <p:extLst>
      <p:ext uri="{BB962C8B-B14F-4D97-AF65-F5344CB8AC3E}">
        <p14:creationId xmlns:p14="http://schemas.microsoft.com/office/powerpoint/2010/main" val="36816008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txBox="1">
            <a:spLocks noGrp="1"/>
          </p:cNvSpPr>
          <p:nvPr>
            <p:ph type="title"/>
          </p:nvPr>
        </p:nvSpPr>
        <p:spPr/>
        <p:txBody>
          <a:bodyPr/>
          <a:lstStyle/>
          <a:p>
            <a:r>
              <a:rPr lang="nl-BE" dirty="0" err="1"/>
              <a:t>ls</a:t>
            </a:r>
            <a:r>
              <a:rPr lang="nl-BE" dirty="0"/>
              <a:t> </a:t>
            </a:r>
            <a:r>
              <a:rPr lang="nl-BE" dirty="0" err="1"/>
              <a:t>command</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*txt</a:t>
            </a:r>
            <a:br>
              <a:rPr lang="en-US" sz="2200" b="1" dirty="0">
                <a:latin typeface="+mj-lt"/>
              </a:rPr>
            </a:br>
            <a:r>
              <a:rPr lang="en-US" sz="2200" dirty="0">
                <a:latin typeface="+mj-lt"/>
              </a:rPr>
              <a:t>The shell first replaces *txt by all the file and directory names ending by txt (including .txt), except those starting with ., and then executes the ls command line.</a:t>
            </a:r>
          </a:p>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-d .*</a:t>
            </a:r>
            <a:br>
              <a:rPr lang="en-US" sz="2200" b="1" dirty="0">
                <a:latin typeface="+mj-lt"/>
              </a:rPr>
            </a:br>
            <a:r>
              <a:rPr lang="en-US" sz="2200" dirty="0">
                <a:latin typeface="+mj-lt"/>
              </a:rPr>
              <a:t>Lists all the files and directories starting with .</a:t>
            </a:r>
            <a:br>
              <a:rPr lang="en-US" sz="2200" dirty="0">
                <a:latin typeface="+mj-lt"/>
              </a:rPr>
            </a:br>
            <a:r>
              <a:rPr lang="en-US" sz="2200" dirty="0">
                <a:latin typeface="+mj-lt"/>
              </a:rPr>
              <a:t>-d tells ls not to display the contents of directories.</a:t>
            </a:r>
            <a:br>
              <a:rPr lang="en-US" sz="2200" dirty="0">
                <a:latin typeface="+mj-lt"/>
              </a:rPr>
            </a:b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-d */</a:t>
            </a:r>
          </a:p>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?.log</a:t>
            </a:r>
            <a:br>
              <a:rPr lang="en-US" sz="2200" dirty="0">
                <a:latin typeface="Courier New" panose="02070309020205020404" pitchFamily="49" charset="0"/>
                <a:cs typeface="Courier New" panose="02070309020205020404" pitchFamily="49" charset="0"/>
              </a:rPr>
            </a:br>
            <a:r>
              <a:rPr lang="en-US" sz="2200" dirty="0">
                <a:latin typeface="+mj-lt"/>
              </a:rPr>
              <a:t>Lists all the files which names start by 1 character and end by .log</a:t>
            </a:r>
          </a:p>
          <a:p>
            <a:pPr>
              <a:buSzPct val="100000"/>
              <a:buFont typeface="Arial" pitchFamily="34" charset="0"/>
              <a:buChar char="•"/>
            </a:pPr>
            <a:r>
              <a:rPr lang="en-US" sz="2000" dirty="0">
                <a:latin typeface="+mj-lt"/>
                <a:hlinkClick r:id="rId4"/>
              </a:rPr>
              <a:t>http://www.thegeekstuff.com/2009/07/linux-ls-command-examples/</a:t>
            </a:r>
            <a:endParaRPr lang="en-US" sz="20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56</a:t>
            </a:fld>
            <a:endParaRPr lang="nl-NL"/>
          </a:p>
        </p:txBody>
      </p:sp>
    </p:spTree>
    <p:extLst>
      <p:ext uri="{BB962C8B-B14F-4D97-AF65-F5344CB8AC3E}">
        <p14:creationId xmlns:p14="http://schemas.microsoft.com/office/powerpoint/2010/main" val="118381736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nl-BE" sz="1400" dirty="0">
                <a:latin typeface="Courier New" pitchFamily="49" charset="0"/>
                <a:cs typeface="Courier New" pitchFamily="49" charset="0"/>
              </a:rPr>
              <a:t>vsc30051@login1:~/</a:t>
            </a:r>
            <a:r>
              <a:rPr lang="nl-BE" sz="1400" dirty="0" err="1">
                <a:latin typeface="Courier New" pitchFamily="49" charset="0"/>
                <a:cs typeface="Courier New" pitchFamily="49" charset="0"/>
              </a:rPr>
              <a:t>matlab</a:t>
            </a:r>
            <a:r>
              <a:rPr lang="nl-BE" sz="1400" dirty="0">
                <a:latin typeface="Courier New" pitchFamily="49" charset="0"/>
                <a:cs typeface="Courier New" pitchFamily="49" charset="0"/>
              </a:rPr>
              <a:t>/test&gt; </a:t>
            </a:r>
            <a:r>
              <a:rPr lang="nl-BE" sz="1400" dirty="0" err="1">
                <a:latin typeface="Courier New" pitchFamily="49" charset="0"/>
                <a:cs typeface="Courier New" pitchFamily="49" charset="0"/>
              </a:rPr>
              <a:t>ls</a:t>
            </a:r>
            <a:r>
              <a:rPr lang="nl-BE" sz="1400" dirty="0">
                <a:latin typeface="Courier New" pitchFamily="49" charset="0"/>
                <a:cs typeface="Courier New" pitchFamily="49" charset="0"/>
              </a:rPr>
              <a:t> -al</a:t>
            </a:r>
          </a:p>
          <a:p>
            <a:pPr marL="0" indent="0">
              <a:buNone/>
            </a:pPr>
            <a:r>
              <a:rPr lang="nl-BE" sz="1400" dirty="0" err="1">
                <a:latin typeface="Courier New" pitchFamily="49" charset="0"/>
                <a:cs typeface="Courier New" pitchFamily="49" charset="0"/>
              </a:rPr>
              <a:t>total</a:t>
            </a:r>
            <a:r>
              <a:rPr lang="nl-BE" sz="1400" dirty="0">
                <a:latin typeface="Courier New" pitchFamily="49" charset="0"/>
                <a:cs typeface="Courier New" pitchFamily="49" charset="0"/>
              </a:rPr>
              <a:t> 1156</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9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8192 2011-03-29 16:10 .</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9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4096 2011-06-20 12:08 ..</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3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4096 2010-01-08 10:54 </a:t>
            </a:r>
            <a:r>
              <a:rPr lang="nl-BE" sz="1400" dirty="0" err="1">
                <a:latin typeface="Courier New" pitchFamily="49" charset="0"/>
                <a:cs typeface="Courier New" pitchFamily="49" charset="0"/>
              </a:rPr>
              <a:t>courseAndreas</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rwxr</a:t>
            </a:r>
            <a:r>
              <a:rPr lang="nl-BE" sz="1400" dirty="0">
                <a:latin typeface="Courier New" pitchFamily="49" charset="0"/>
                <a:cs typeface="Courier New" pitchFamily="49" charset="0"/>
              </a:rPr>
              <a:t>--r-- 1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149326 2011-03-10 15:14 </a:t>
            </a:r>
            <a:r>
              <a:rPr lang="nl-BE" sz="1400" dirty="0" err="1">
                <a:latin typeface="Courier New" pitchFamily="49" charset="0"/>
                <a:cs typeface="Courier New" pitchFamily="49" charset="0"/>
              </a:rPr>
              <a:t>fibonacci</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681 2011-03-10 15:09 </a:t>
            </a:r>
            <a:r>
              <a:rPr lang="nl-BE" sz="1400" dirty="0" err="1">
                <a:latin typeface="Courier New" pitchFamily="49" charset="0"/>
                <a:cs typeface="Courier New" pitchFamily="49" charset="0"/>
              </a:rPr>
              <a:t>fibonacci.m</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rwxr</a:t>
            </a:r>
            <a:r>
              <a:rPr lang="nl-BE" sz="1400" dirty="0">
                <a:latin typeface="Courier New" pitchFamily="49" charset="0"/>
                <a:cs typeface="Courier New" pitchFamily="49" charset="0"/>
              </a:rPr>
              <a:t>--r-- 1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149068 2011-03-10 12:16 </a:t>
            </a:r>
            <a:r>
              <a:rPr lang="nl-BE" sz="1400" dirty="0" err="1">
                <a:latin typeface="Courier New" pitchFamily="49" charset="0"/>
                <a:cs typeface="Courier New" pitchFamily="49" charset="0"/>
              </a:rPr>
              <a:t>ftest</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443 2011-03-10 12:17 ftest_compiled.sh</a:t>
            </a: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442 2011-03-10 11:28 ftest_compiled.sh~</a:t>
            </a: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70 2011-03-10 12:15 </a:t>
            </a:r>
            <a:r>
              <a:rPr lang="nl-BE" sz="1400" dirty="0" err="1">
                <a:latin typeface="Courier New" pitchFamily="49" charset="0"/>
                <a:cs typeface="Courier New" pitchFamily="49" charset="0"/>
              </a:rPr>
              <a:t>ftest.m</a:t>
            </a:r>
            <a:endParaRPr lang="nl-BE" sz="1400" dirty="0">
              <a:latin typeface="Courier New" pitchFamily="49" charset="0"/>
              <a:cs typeface="Courier New" pitchFamily="49" charset="0"/>
            </a:endParaRPr>
          </a:p>
          <a:p>
            <a:pPr marL="0" indent="0">
              <a:buNone/>
            </a:pPr>
            <a:endParaRPr lang="nl-BE" sz="14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57</a:t>
            </a:fld>
            <a:endParaRPr lang="nl-NL"/>
          </a:p>
        </p:txBody>
      </p:sp>
      <p:sp>
        <p:nvSpPr>
          <p:cNvPr id="6" name="Titel 1"/>
          <p:cNvSpPr txBox="1">
            <a:spLocks noGrp="1"/>
          </p:cNvSpPr>
          <p:nvPr>
            <p:ph type="title"/>
          </p:nvPr>
        </p:nvSpPr>
        <p:spPr>
          <a:xfrm>
            <a:off x="2243138" y="0"/>
            <a:ext cx="7920000" cy="1079500"/>
          </a:xfrm>
        </p:spPr>
        <p:txBody>
          <a:bodyPr/>
          <a:lstStyle/>
          <a:p>
            <a:r>
              <a:rPr lang="nl-BE" dirty="0" err="1"/>
              <a:t>ls</a:t>
            </a:r>
            <a:r>
              <a:rPr lang="nl-BE" dirty="0"/>
              <a:t> </a:t>
            </a:r>
            <a:r>
              <a:rPr lang="nl-BE" dirty="0" err="1"/>
              <a:t>command</a:t>
            </a:r>
            <a:endParaRPr lang="nl-BE" dirty="0"/>
          </a:p>
        </p:txBody>
      </p:sp>
      <p:sp>
        <p:nvSpPr>
          <p:cNvPr id="7" name="Tijdelijke aanduiding voor inhoud 2"/>
          <p:cNvSpPr txBox="1">
            <a:spLocks/>
          </p:cNvSpPr>
          <p:nvPr/>
        </p:nvSpPr>
        <p:spPr>
          <a:xfrm>
            <a:off x="1929000" y="4727376"/>
            <a:ext cx="8334000" cy="1610888"/>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sz="2200" dirty="0">
                <a:latin typeface="+mj-lt"/>
              </a:rPr>
              <a:t>In Linux, file is defined as simply the thing that deals with a sequence of bytes</a:t>
            </a:r>
          </a:p>
          <a:p>
            <a:pPr>
              <a:lnSpc>
                <a:spcPct val="80000"/>
              </a:lnSpc>
            </a:pPr>
            <a:r>
              <a:rPr lang="en-US" sz="2200" dirty="0">
                <a:latin typeface="+mj-lt"/>
              </a:rPr>
              <a:t>Hence everything are files</a:t>
            </a:r>
            <a:r>
              <a:rPr lang="pl-PL" sz="2200" dirty="0">
                <a:latin typeface="+mj-lt"/>
              </a:rPr>
              <a:t>: a</a:t>
            </a:r>
            <a:r>
              <a:rPr lang="en-US" sz="2200" dirty="0">
                <a:latin typeface="+mj-lt"/>
              </a:rPr>
              <a:t>n ordinary file is a file; a directory is also file; a network card, a hard disk, any device are also files since they deal with a sequence of bytes </a:t>
            </a:r>
          </a:p>
        </p:txBody>
      </p:sp>
    </p:spTree>
    <p:extLst>
      <p:ext uri="{BB962C8B-B14F-4D97-AF65-F5344CB8AC3E}">
        <p14:creationId xmlns:p14="http://schemas.microsoft.com/office/powerpoint/2010/main" val="34878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
        <p:nvSpPr>
          <p:cNvPr id="3" name="Tijdelijke aanduiding voor inhoud 2"/>
          <p:cNvSpPr>
            <a:spLocks noGrp="1"/>
          </p:cNvSpPr>
          <p:nvPr>
            <p:ph idx="1"/>
          </p:nvPr>
        </p:nvSpPr>
        <p:spPr/>
        <p:txBody>
          <a:bodyPr/>
          <a:lstStyle/>
          <a:p>
            <a:pPr>
              <a:lnSpc>
                <a:spcPct val="80000"/>
              </a:lnSpc>
            </a:pPr>
            <a:r>
              <a:rPr lang="nl-BE" sz="2000" b="1" dirty="0" err="1">
                <a:latin typeface="+mj-lt"/>
              </a:rPr>
              <a:t>Symbolic</a:t>
            </a:r>
            <a:r>
              <a:rPr lang="nl-BE" sz="2000" b="1" dirty="0">
                <a:latin typeface="+mj-lt"/>
              </a:rPr>
              <a:t> (soft) link</a:t>
            </a:r>
          </a:p>
          <a:p>
            <a:pPr lvl="1">
              <a:lnSpc>
                <a:spcPct val="80000"/>
              </a:lnSpc>
            </a:pPr>
            <a:r>
              <a:rPr lang="en-US" sz="2000" dirty="0">
                <a:latin typeface="+mj-lt"/>
                <a:cs typeface="Courier New" pitchFamily="49" charset="0"/>
              </a:rPr>
              <a:t>Not a real file, just a link to another file</a:t>
            </a:r>
          </a:p>
          <a:p>
            <a:pPr lvl="1">
              <a:lnSpc>
                <a:spcPct val="80000"/>
              </a:lnSpc>
            </a:pPr>
            <a:r>
              <a:rPr lang="en-US" sz="2000" dirty="0">
                <a:latin typeface="+mj-lt"/>
              </a:rPr>
              <a:t>Allow</a:t>
            </a:r>
            <a:r>
              <a:rPr lang="pl-PL" sz="2000" dirty="0">
                <a:latin typeface="+mj-lt"/>
              </a:rPr>
              <a:t>s</a:t>
            </a:r>
            <a:r>
              <a:rPr lang="en-US" sz="2000" dirty="0">
                <a:latin typeface="+mj-lt"/>
              </a:rPr>
              <a:t> giving another name to a file without actually </a:t>
            </a:r>
            <a:r>
              <a:rPr lang="en-US" sz="2000" dirty="0" err="1">
                <a:latin typeface="+mj-lt"/>
              </a:rPr>
              <a:t>duplicat</a:t>
            </a:r>
            <a:r>
              <a:rPr lang="pl-PL" sz="2000" dirty="0" err="1">
                <a:latin typeface="+mj-lt"/>
              </a:rPr>
              <a:t>ing</a:t>
            </a:r>
            <a:r>
              <a:rPr lang="en-US" sz="2000" dirty="0">
                <a:latin typeface="+mj-lt"/>
              </a:rPr>
              <a:t> it – hence save</a:t>
            </a:r>
            <a:r>
              <a:rPr lang="pl-PL" sz="2000" dirty="0">
                <a:latin typeface="+mj-lt"/>
              </a:rPr>
              <a:t>s</a:t>
            </a:r>
            <a:r>
              <a:rPr lang="en-US" sz="2000" dirty="0">
                <a:latin typeface="+mj-lt"/>
              </a:rPr>
              <a:t> memory space</a:t>
            </a:r>
            <a:endParaRPr lang="pl-PL" sz="2000" dirty="0">
              <a:latin typeface="+mj-lt"/>
            </a:endParaRPr>
          </a:p>
          <a:p>
            <a:pPr marL="359637" lvl="1" indent="0">
              <a:lnSpc>
                <a:spcPct val="80000"/>
              </a:lnSpc>
              <a:buNone/>
            </a:pPr>
            <a:endParaRPr lang="en-US" sz="2000" dirty="0">
              <a:latin typeface="+mj-lt"/>
            </a:endParaRPr>
          </a:p>
          <a:p>
            <a:pPr>
              <a:lnSpc>
                <a:spcPct val="80000"/>
              </a:lnSpc>
            </a:pPr>
            <a:r>
              <a:rPr lang="nl-BE" sz="2000" b="1" dirty="0">
                <a:latin typeface="+mj-lt"/>
              </a:rPr>
              <a:t>Special file (device)</a:t>
            </a:r>
          </a:p>
          <a:p>
            <a:pPr lvl="1">
              <a:lnSpc>
                <a:spcPct val="80000"/>
              </a:lnSpc>
            </a:pPr>
            <a:r>
              <a:rPr lang="en-US" sz="2000" dirty="0">
                <a:latin typeface="+mj-lt"/>
                <a:cs typeface="Courier New" pitchFamily="49" charset="0"/>
              </a:rPr>
              <a:t>Each hardware device, e.g. keyboard, hard disk, CD-ROM, etc. is associated with at least one file</a:t>
            </a:r>
          </a:p>
          <a:p>
            <a:pPr lvl="1">
              <a:lnSpc>
                <a:spcPct val="80000"/>
              </a:lnSpc>
            </a:pPr>
            <a:r>
              <a:rPr lang="en-US" sz="2000" dirty="0">
                <a:latin typeface="+mj-lt"/>
                <a:cs typeface="Courier New" pitchFamily="49" charset="0"/>
              </a:rPr>
              <a:t>Usually store in /</a:t>
            </a:r>
            <a:r>
              <a:rPr lang="en-US" sz="2000" dirty="0" err="1">
                <a:latin typeface="+mj-lt"/>
                <a:cs typeface="Courier New" pitchFamily="49" charset="0"/>
              </a:rPr>
              <a:t>dev</a:t>
            </a:r>
            <a:r>
              <a:rPr lang="en-US" sz="2000" dirty="0">
                <a:latin typeface="+mj-lt"/>
                <a:cs typeface="Courier New" pitchFamily="49" charset="0"/>
              </a:rPr>
              <a:t> directory</a:t>
            </a:r>
          </a:p>
          <a:p>
            <a:pPr lvl="1">
              <a:lnSpc>
                <a:spcPct val="80000"/>
              </a:lnSpc>
            </a:pPr>
            <a:r>
              <a:rPr lang="en-US" sz="2000" dirty="0">
                <a:latin typeface="+mj-lt"/>
                <a:cs typeface="Courier New" pitchFamily="49" charset="0"/>
              </a:rPr>
              <a:t>Applications can read and write any devices by reading and writing their associate file – hence the access method is known as device independent</a:t>
            </a:r>
          </a:p>
          <a:p>
            <a:pPr lvl="1">
              <a:lnSpc>
                <a:spcPct val="80000"/>
              </a:lnSpc>
            </a:pPr>
            <a:r>
              <a:rPr lang="en-US" sz="2000" dirty="0">
                <a:latin typeface="+mj-lt"/>
                <a:cs typeface="Courier New" pitchFamily="49" charset="0"/>
              </a:rPr>
              <a:t>Divide into two types: character special files, e.g. keyboard, and block special files, e.g. disk</a:t>
            </a:r>
          </a:p>
          <a:p>
            <a:endParaRPr lang="nl-BE" sz="20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58</a:t>
            </a:fld>
            <a:endParaRPr lang="nl-NL"/>
          </a:p>
        </p:txBody>
      </p:sp>
    </p:spTree>
    <p:extLst>
      <p:ext uri="{BB962C8B-B14F-4D97-AF65-F5344CB8AC3E}">
        <p14:creationId xmlns:p14="http://schemas.microsoft.com/office/powerpoint/2010/main" val="1796802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txBox="1">
            <a:spLocks noGrp="1"/>
          </p:cNvSpPr>
          <p:nvPr>
            <p:ph type="title"/>
          </p:nvPr>
        </p:nvSpPr>
        <p:spPr/>
        <p:txBody>
          <a:bodyPr/>
          <a:lstStyle/>
          <a:p>
            <a:r>
              <a:rPr lang="nl-BE" dirty="0" err="1"/>
              <a:t>ls</a:t>
            </a:r>
            <a:r>
              <a:rPr lang="nl-BE" dirty="0"/>
              <a:t> </a:t>
            </a:r>
            <a:r>
              <a:rPr lang="nl-BE" dirty="0" err="1"/>
              <a:t>command</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endParaRPr lang="en-US" sz="2000"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59</a:t>
            </a:fld>
            <a:endParaRPr lang="nl-NL"/>
          </a:p>
        </p:txBody>
      </p:sp>
      <p:grpSp>
        <p:nvGrpSpPr>
          <p:cNvPr id="5" name="Groep 4"/>
          <p:cNvGrpSpPr/>
          <p:nvPr/>
        </p:nvGrpSpPr>
        <p:grpSpPr>
          <a:xfrm>
            <a:off x="1707520" y="1298865"/>
            <a:ext cx="7844864" cy="4650416"/>
            <a:chOff x="543560" y="1298863"/>
            <a:chExt cx="8636952" cy="5384875"/>
          </a:xfrm>
        </p:grpSpPr>
        <p:pic>
          <p:nvPicPr>
            <p:cNvPr id="6" name="Picture 7" descr="CUI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2" y="1349738"/>
              <a:ext cx="8585200" cy="5334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ep 6"/>
            <p:cNvGrpSpPr/>
            <p:nvPr/>
          </p:nvGrpSpPr>
          <p:grpSpPr>
            <a:xfrm>
              <a:off x="543560" y="1298863"/>
              <a:ext cx="8596596" cy="5077132"/>
              <a:chOff x="543560" y="1298863"/>
              <a:chExt cx="8596596" cy="5077132"/>
            </a:xfrm>
          </p:grpSpPr>
          <p:sp>
            <p:nvSpPr>
              <p:cNvPr id="8" name="Oval 8"/>
              <p:cNvSpPr>
                <a:spLocks noChangeArrowheads="1"/>
              </p:cNvSpPr>
              <p:nvPr/>
            </p:nvSpPr>
            <p:spPr bwMode="auto">
              <a:xfrm>
                <a:off x="3078480" y="1844755"/>
                <a:ext cx="2819400" cy="425450"/>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9" name="Text Box 9"/>
              <p:cNvSpPr txBox="1">
                <a:spLocks noChangeArrowheads="1"/>
              </p:cNvSpPr>
              <p:nvPr/>
            </p:nvSpPr>
            <p:spPr bwMode="auto">
              <a:xfrm>
                <a:off x="5711156" y="1298863"/>
                <a:ext cx="3429000" cy="1015697"/>
              </a:xfrm>
              <a:prstGeom prst="rect">
                <a:avLst/>
              </a:prstGeom>
              <a:solidFill>
                <a:schemeClr val="bg1"/>
              </a:solidFill>
              <a:ln>
                <a:noFill/>
              </a:ln>
              <a:effectLst/>
            </p:spPr>
            <p:txBody>
              <a:bodyPr>
                <a:spAutoFit/>
              </a:bodyPr>
              <a:lstStyle/>
              <a:p>
                <a:r>
                  <a:rPr lang="en-US" altLang="zh-TW" sz="1700" dirty="0">
                    <a:solidFill>
                      <a:srgbClr val="182B52"/>
                    </a:solidFill>
                    <a:ea typeface="新細明體" panose="02020500000000000000" pitchFamily="18" charset="-120"/>
                  </a:rPr>
                  <a:t>Command that sets a symbolic link to a file called CUI to </a:t>
                </a:r>
                <a:r>
                  <a:rPr lang="en-US" altLang="zh-TW" sz="1700" dirty="0" err="1">
                    <a:solidFill>
                      <a:srgbClr val="182B52"/>
                    </a:solidFill>
                    <a:ea typeface="新細明體" panose="02020500000000000000" pitchFamily="18" charset="-120"/>
                  </a:rPr>
                  <a:t>anotherCUI</a:t>
                </a:r>
                <a:endParaRPr lang="en-US" altLang="zh-TW" sz="1700" dirty="0">
                  <a:solidFill>
                    <a:srgbClr val="182B52"/>
                  </a:solidFill>
                  <a:ea typeface="新細明體" panose="02020500000000000000" pitchFamily="18" charset="-120"/>
                </a:endParaRPr>
              </a:p>
            </p:txBody>
          </p:sp>
          <p:sp>
            <p:nvSpPr>
              <p:cNvPr id="10" name="Line 10"/>
              <p:cNvSpPr>
                <a:spLocks noChangeShapeType="1"/>
              </p:cNvSpPr>
              <p:nvPr/>
            </p:nvSpPr>
            <p:spPr bwMode="auto">
              <a:xfrm flipH="1">
                <a:off x="4648200" y="1625392"/>
                <a:ext cx="1059112" cy="20340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Line 11"/>
              <p:cNvSpPr>
                <a:spLocks noChangeShapeType="1"/>
              </p:cNvSpPr>
              <p:nvPr/>
            </p:nvSpPr>
            <p:spPr bwMode="auto">
              <a:xfrm flipH="1">
                <a:off x="7524328" y="2222192"/>
                <a:ext cx="360040" cy="192688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2" name="Text Box 12"/>
              <p:cNvSpPr txBox="1">
                <a:spLocks noChangeArrowheads="1"/>
              </p:cNvSpPr>
              <p:nvPr/>
            </p:nvSpPr>
            <p:spPr bwMode="auto">
              <a:xfrm>
                <a:off x="1205597" y="5802708"/>
                <a:ext cx="4075478" cy="427662"/>
              </a:xfrm>
              <a:prstGeom prst="rect">
                <a:avLst/>
              </a:prstGeom>
              <a:solidFill>
                <a:schemeClr val="bg1"/>
              </a:solidFill>
              <a:ln>
                <a:noFill/>
              </a:ln>
              <a:effectLst/>
            </p:spPr>
            <p:txBody>
              <a:bodyPr wrap="none">
                <a:spAutoFit/>
              </a:bodyPr>
              <a:lstStyle/>
              <a:p>
                <a:r>
                  <a:rPr lang="en-US" altLang="zh-TW" dirty="0">
                    <a:solidFill>
                      <a:srgbClr val="182B52"/>
                    </a:solidFill>
                    <a:ea typeface="新細明體" panose="02020500000000000000" pitchFamily="18" charset="-120"/>
                  </a:rPr>
                  <a:t>A symbolic link begins with a letter </a:t>
                </a:r>
                <a:r>
                  <a:rPr lang="en-US" altLang="zh-TW" i="1" dirty="0">
                    <a:solidFill>
                      <a:srgbClr val="182B52"/>
                    </a:solidFill>
                    <a:ea typeface="新細明體" panose="02020500000000000000" pitchFamily="18" charset="-120"/>
                  </a:rPr>
                  <a:t>l   </a:t>
                </a:r>
              </a:p>
            </p:txBody>
          </p:sp>
          <p:sp>
            <p:nvSpPr>
              <p:cNvPr id="13" name="Line 13"/>
              <p:cNvSpPr>
                <a:spLocks noChangeShapeType="1"/>
              </p:cNvSpPr>
              <p:nvPr/>
            </p:nvSpPr>
            <p:spPr bwMode="auto">
              <a:xfrm flipH="1" flipV="1">
                <a:off x="1209566" y="4321175"/>
                <a:ext cx="1562234" cy="1479784"/>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Oval 14"/>
              <p:cNvSpPr>
                <a:spLocks noChangeArrowheads="1"/>
              </p:cNvSpPr>
              <p:nvPr/>
            </p:nvSpPr>
            <p:spPr bwMode="auto">
              <a:xfrm>
                <a:off x="543560" y="4017315"/>
                <a:ext cx="1332012" cy="288925"/>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5" name="Text Box 8"/>
              <p:cNvSpPr txBox="1">
                <a:spLocks noChangeArrowheads="1"/>
              </p:cNvSpPr>
              <p:nvPr/>
            </p:nvSpPr>
            <p:spPr bwMode="auto">
              <a:xfrm>
                <a:off x="5805091" y="5057371"/>
                <a:ext cx="2732880" cy="1318624"/>
              </a:xfrm>
              <a:prstGeom prst="rect">
                <a:avLst/>
              </a:prstGeom>
              <a:solidFill>
                <a:schemeClr val="bg1"/>
              </a:solidFill>
              <a:ln>
                <a:noFill/>
              </a:ln>
              <a:effectLst/>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zh-TW" sz="1700" dirty="0">
                    <a:solidFill>
                      <a:srgbClr val="182B52"/>
                    </a:solidFill>
                    <a:latin typeface="+mj-lt"/>
                    <a:ea typeface="新細明體" panose="02020500000000000000" pitchFamily="18" charset="-120"/>
                  </a:rPr>
                  <a:t>Names in blue are directories, indicated by a letter d at the beginning of the line</a:t>
                </a:r>
              </a:p>
            </p:txBody>
          </p:sp>
          <p:sp>
            <p:nvSpPr>
              <p:cNvPr id="16" name="Oval 14"/>
              <p:cNvSpPr>
                <a:spLocks noChangeArrowheads="1"/>
              </p:cNvSpPr>
              <p:nvPr/>
            </p:nvSpPr>
            <p:spPr bwMode="auto">
              <a:xfrm>
                <a:off x="543560" y="3663300"/>
                <a:ext cx="1292136" cy="258736"/>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7" name="Line 13"/>
              <p:cNvSpPr>
                <a:spLocks noChangeShapeType="1"/>
              </p:cNvSpPr>
              <p:nvPr/>
            </p:nvSpPr>
            <p:spPr bwMode="auto">
              <a:xfrm flipH="1" flipV="1">
                <a:off x="1835696" y="3879769"/>
                <a:ext cx="3969394" cy="146557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8" name="Line 11"/>
              <p:cNvSpPr>
                <a:spLocks noChangeShapeType="1"/>
              </p:cNvSpPr>
              <p:nvPr/>
            </p:nvSpPr>
            <p:spPr bwMode="auto">
              <a:xfrm flipH="1" flipV="1">
                <a:off x="6732240" y="3866665"/>
                <a:ext cx="349746" cy="119070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grpSp>
    </p:spTree>
    <p:extLst>
      <p:ext uri="{BB962C8B-B14F-4D97-AF65-F5344CB8AC3E}">
        <p14:creationId xmlns:p14="http://schemas.microsoft.com/office/powerpoint/2010/main" val="418873151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
        <p:nvSpPr>
          <p:cNvPr id="3" name="Tijdelijke aanduiding voor inhoud 2"/>
          <p:cNvSpPr>
            <a:spLocks noGrp="1"/>
          </p:cNvSpPr>
          <p:nvPr>
            <p:ph idx="1"/>
          </p:nvPr>
        </p:nvSpPr>
        <p:spPr/>
        <p:txBody>
          <a:bodyPr/>
          <a:lstStyle/>
          <a:p>
            <a:pPr>
              <a:lnSpc>
                <a:spcPct val="80000"/>
              </a:lnSpc>
            </a:pPr>
            <a:r>
              <a:rPr lang="nl-BE" sz="2200" dirty="0">
                <a:latin typeface="+mj-lt"/>
              </a:rPr>
              <a:t>Display the </a:t>
            </a:r>
            <a:r>
              <a:rPr lang="nl-BE" sz="2200" dirty="0" err="1">
                <a:latin typeface="+mj-lt"/>
              </a:rPr>
              <a:t>current</a:t>
            </a:r>
            <a:r>
              <a:rPr lang="nl-BE" sz="2200" dirty="0">
                <a:latin typeface="+mj-lt"/>
              </a:rPr>
              <a:t>/</a:t>
            </a:r>
            <a:r>
              <a:rPr lang="nl-BE" sz="2200" dirty="0" err="1">
                <a:latin typeface="+mj-lt"/>
              </a:rPr>
              <a:t>working</a:t>
            </a:r>
            <a:r>
              <a:rPr lang="nl-BE" sz="2200" dirty="0">
                <a:latin typeface="+mj-lt"/>
              </a:rPr>
              <a:t> directory </a:t>
            </a:r>
          </a:p>
          <a:p>
            <a:pPr lvl="1">
              <a:lnSpc>
                <a:spcPct val="80000"/>
              </a:lnSpc>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pwd</a:t>
            </a:r>
            <a:r>
              <a:rPr lang="en-US" sz="2200" dirty="0">
                <a:latin typeface="Courier New" panose="02070309020205020404" pitchFamily="49" charset="0"/>
                <a:cs typeface="Courier New" panose="02070309020205020404" pitchFamily="49" charset="0"/>
              </a:rPr>
              <a:t> </a:t>
            </a:r>
          </a:p>
          <a:p>
            <a:pPr lvl="1">
              <a:lnSpc>
                <a:spcPct val="80000"/>
              </a:lnSpc>
            </a:pPr>
            <a:r>
              <a:rPr lang="en-US" sz="2200" b="1" dirty="0">
                <a:latin typeface="+mj-lt"/>
              </a:rPr>
              <a:t>P</a:t>
            </a:r>
            <a:r>
              <a:rPr lang="en-US" sz="2200" dirty="0">
                <a:latin typeface="+mj-lt"/>
              </a:rPr>
              <a:t>rint </a:t>
            </a:r>
            <a:r>
              <a:rPr lang="en-US" sz="2200" b="1" dirty="0">
                <a:latin typeface="+mj-lt"/>
              </a:rPr>
              <a:t>W</a:t>
            </a:r>
            <a:r>
              <a:rPr lang="en-US" sz="2200" dirty="0">
                <a:latin typeface="+mj-lt"/>
              </a:rPr>
              <a:t>orking </a:t>
            </a:r>
            <a:r>
              <a:rPr lang="en-US" sz="2200" b="1" dirty="0">
                <a:latin typeface="+mj-lt"/>
              </a:rPr>
              <a:t>D</a:t>
            </a:r>
            <a:r>
              <a:rPr lang="en-US" sz="2200" dirty="0">
                <a:latin typeface="+mj-lt"/>
              </a:rPr>
              <a:t>irectory </a:t>
            </a:r>
          </a:p>
          <a:p>
            <a:pPr lvl="1">
              <a:lnSpc>
                <a:spcPct val="80000"/>
              </a:lnSpc>
            </a:pPr>
            <a:r>
              <a:rPr lang="en-US" sz="2200" dirty="0">
                <a:latin typeface="+mj-lt"/>
              </a:rPr>
              <a:t>displays your current location within the file system.</a:t>
            </a:r>
          </a:p>
          <a:p>
            <a:pPr>
              <a:lnSpc>
                <a:spcPct val="80000"/>
              </a:lnSpc>
            </a:pPr>
            <a:r>
              <a:rPr lang="nl-BE" sz="2200" dirty="0">
                <a:latin typeface="+mj-lt"/>
              </a:rPr>
              <a:t>Change (</a:t>
            </a:r>
            <a:r>
              <a:rPr lang="nl-BE" sz="2200" dirty="0" err="1">
                <a:latin typeface="+mj-lt"/>
              </a:rPr>
              <a:t>navigate</a:t>
            </a:r>
            <a:r>
              <a:rPr lang="nl-BE" sz="2200" dirty="0">
                <a:latin typeface="+mj-lt"/>
              </a:rPr>
              <a:t>) directories.</a:t>
            </a:r>
            <a:endParaRPr lang="en-US" sz="2200" dirty="0">
              <a:latin typeface="+mj-lt"/>
            </a:endParaRPr>
          </a:p>
          <a:p>
            <a:pPr lvl="1">
              <a:lnSpc>
                <a:spcPct val="80000"/>
              </a:lnSpc>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r>
              <a:rPr lang="en-US" sz="2200" dirty="0" err="1">
                <a:latin typeface="Courier New" panose="02070309020205020404" pitchFamily="49" charset="0"/>
                <a:cs typeface="Courier New" panose="02070309020205020404" pitchFamily="49" charset="0"/>
              </a:rPr>
              <a:t>dir_name</a:t>
            </a:r>
            <a:r>
              <a:rPr lang="en-US" sz="2200" dirty="0">
                <a:latin typeface="Courier New" panose="02070309020205020404" pitchFamily="49" charset="0"/>
                <a:cs typeface="Courier New" panose="02070309020205020404" pitchFamily="49" charset="0"/>
              </a:rPr>
              <a:t> </a:t>
            </a:r>
          </a:p>
          <a:p>
            <a:pPr lvl="1">
              <a:lnSpc>
                <a:spcPct val="80000"/>
              </a:lnSpc>
            </a:pPr>
            <a:r>
              <a:rPr lang="nl-BE" sz="2200" b="1" dirty="0">
                <a:latin typeface="+mj-lt"/>
              </a:rPr>
              <a:t>C</a:t>
            </a:r>
            <a:r>
              <a:rPr lang="nl-BE" sz="2200" dirty="0">
                <a:latin typeface="+mj-lt"/>
              </a:rPr>
              <a:t>hange </a:t>
            </a:r>
            <a:r>
              <a:rPr lang="nl-BE" sz="2200" b="1" dirty="0">
                <a:latin typeface="+mj-lt"/>
              </a:rPr>
              <a:t>D</a:t>
            </a:r>
            <a:r>
              <a:rPr lang="nl-BE" sz="2200" dirty="0">
                <a:latin typeface="+mj-lt"/>
              </a:rPr>
              <a:t>irectories </a:t>
            </a:r>
          </a:p>
          <a:p>
            <a:pPr lvl="1">
              <a:lnSpc>
                <a:spcPct val="80000"/>
              </a:lnSpc>
            </a:pPr>
            <a:r>
              <a:rPr lang="en-US" sz="2200" dirty="0">
                <a:latin typeface="+mj-lt"/>
              </a:rPr>
              <a:t>changes the position to the specific directory</a:t>
            </a:r>
          </a:p>
          <a:p>
            <a:pPr>
              <a:lnSpc>
                <a:spcPct val="80000"/>
              </a:lnSpc>
            </a:pPr>
            <a:r>
              <a:rPr lang="en-US" sz="2200" dirty="0">
                <a:latin typeface="+mj-lt"/>
              </a:rPr>
              <a:t>You can specify directory names in two ways:</a:t>
            </a:r>
          </a:p>
          <a:p>
            <a:pPr lvl="1">
              <a:lnSpc>
                <a:spcPct val="80000"/>
              </a:lnSpc>
            </a:pPr>
            <a:r>
              <a:rPr lang="en-US" sz="2200" dirty="0">
                <a:latin typeface="+mj-lt"/>
              </a:rPr>
              <a:t>Absolute pathname (starts from the root of the tree)</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/u/home/</a:t>
            </a:r>
            <a:r>
              <a:rPr lang="en-US" sz="2200" dirty="0" err="1">
                <a:latin typeface="Courier New" panose="02070309020205020404" pitchFamily="49" charset="0"/>
                <a:cs typeface="Courier New" panose="02070309020205020404" pitchFamily="49" charset="0"/>
              </a:rPr>
              <a:t>hpc</a:t>
            </a:r>
            <a:r>
              <a:rPr lang="en-US" sz="2200" dirty="0">
                <a:latin typeface="Courier New" panose="02070309020205020404" pitchFamily="49" charset="0"/>
                <a:cs typeface="Courier New" panose="02070309020205020404" pitchFamily="49" charset="0"/>
              </a:rPr>
              <a:t>/test/bin</a:t>
            </a:r>
          </a:p>
          <a:p>
            <a:pPr lvl="1">
              <a:lnSpc>
                <a:spcPct val="80000"/>
              </a:lnSpc>
            </a:pPr>
            <a:r>
              <a:rPr lang="en-US" sz="2200" dirty="0">
                <a:latin typeface="+mj-lt"/>
              </a:rPr>
              <a:t>Relative pathname (relative to your current directory)</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test/bin</a:t>
            </a:r>
          </a:p>
          <a:p>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60</a:t>
            </a:fld>
            <a:endParaRPr lang="nl-NL"/>
          </a:p>
        </p:txBody>
      </p:sp>
    </p:spTree>
    <p:extLst>
      <p:ext uri="{BB962C8B-B14F-4D97-AF65-F5344CB8AC3E}">
        <p14:creationId xmlns:p14="http://schemas.microsoft.com/office/powerpoint/2010/main" val="891260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
        <p:nvSpPr>
          <p:cNvPr id="3" name="Content Placeholder 2"/>
          <p:cNvSpPr>
            <a:spLocks noGrp="1"/>
          </p:cNvSpPr>
          <p:nvPr>
            <p:ph idx="1"/>
          </p:nvPr>
        </p:nvSpPr>
        <p:spPr>
          <a:xfrm>
            <a:off x="983432" y="1124744"/>
            <a:ext cx="7920000" cy="4678362"/>
          </a:xfrm>
        </p:spPr>
        <p:txBody>
          <a:bodyPr/>
          <a:lstStyle/>
          <a:p>
            <a:r>
              <a:rPr lang="nl-BE" sz="2200" b="1" dirty="0">
                <a:latin typeface="+mj-lt"/>
              </a:rPr>
              <a:t>.</a:t>
            </a:r>
          </a:p>
          <a:p>
            <a:pPr marL="865387" lvl="1" indent="-342900">
              <a:defRPr/>
            </a:pPr>
            <a:r>
              <a:rPr lang="en-US" sz="2200" dirty="0">
                <a:latin typeface="+mj-lt"/>
              </a:rPr>
              <a:t>The current directory. </a:t>
            </a:r>
          </a:p>
          <a:p>
            <a:pPr marL="865387" lvl="1" indent="-342900">
              <a:defRPr/>
            </a:pPr>
            <a:r>
              <a:rPr lang="en-US" sz="2200" dirty="0">
                <a:latin typeface="+mj-lt"/>
              </a:rPr>
              <a:t>Useful for commands taking a directory argument. </a:t>
            </a:r>
          </a:p>
          <a:p>
            <a:pPr marL="865387" lvl="1" indent="-342900">
              <a:defRPr/>
            </a:pPr>
            <a:r>
              <a:rPr lang="en-US" sz="2200" dirty="0">
                <a:latin typeface="+mj-lt"/>
              </a:rPr>
              <a:t>Useful to run commands in the current directory</a:t>
            </a:r>
          </a:p>
          <a:p>
            <a:pPr marL="865387" lvl="1" indent="-342900">
              <a:defRPr/>
            </a:pPr>
            <a:r>
              <a:rPr lang="en-US" sz="2200" dirty="0">
                <a:latin typeface="+mj-lt"/>
                <a:cs typeface="Courier New" pitchFamily="49" charset="0"/>
              </a:rPr>
              <a:t>./readme.txt </a:t>
            </a:r>
            <a:r>
              <a:rPr lang="en-US" sz="2200" dirty="0">
                <a:latin typeface="+mj-lt"/>
              </a:rPr>
              <a:t>and </a:t>
            </a:r>
            <a:r>
              <a:rPr lang="en-US" sz="2200" dirty="0">
                <a:latin typeface="+mj-lt"/>
                <a:cs typeface="Courier New" pitchFamily="49" charset="0"/>
              </a:rPr>
              <a:t>readme.txt</a:t>
            </a:r>
            <a:r>
              <a:rPr lang="en-US" sz="2200" dirty="0">
                <a:latin typeface="+mj-lt"/>
              </a:rPr>
              <a:t> are equivalent.</a:t>
            </a:r>
          </a:p>
          <a:p>
            <a:r>
              <a:rPr lang="nl-BE" sz="2200" b="1" dirty="0">
                <a:latin typeface="+mj-lt"/>
              </a:rPr>
              <a:t>..</a:t>
            </a:r>
          </a:p>
          <a:p>
            <a:pPr lvl="1"/>
            <a:r>
              <a:rPr lang="en-US" sz="2200" dirty="0">
                <a:latin typeface="+mj-lt"/>
              </a:rPr>
              <a:t>The parent (enclosing) directory. Always belongs to the . Directory	</a:t>
            </a:r>
          </a:p>
          <a:p>
            <a:pPr lvl="1"/>
            <a:r>
              <a:rPr lang="en-US" sz="2200" dirty="0">
                <a:latin typeface="+mj-lt"/>
              </a:rPr>
              <a:t>Typical usage:</a:t>
            </a:r>
            <a:br>
              <a:rPr lang="en-US" sz="2200" dirty="0">
                <a:latin typeface="+mj-lt"/>
              </a:rPr>
            </a:br>
            <a:r>
              <a:rPr lang="en-US" sz="2200" dirty="0">
                <a:latin typeface="+mj-lt"/>
                <a:cs typeface="Courier New" pitchFamily="49" charset="0"/>
              </a:rPr>
              <a:t>cd ..</a:t>
            </a:r>
          </a:p>
          <a:p>
            <a:pPr marL="465337">
              <a:defRPr/>
            </a:pPr>
            <a:r>
              <a:rPr lang="en-US" sz="2200" b="1" dirty="0">
                <a:latin typeface="+mj-lt"/>
                <a:cs typeface="Courier New" pitchFamily="49" charset="0"/>
              </a:rPr>
              <a:t>~</a:t>
            </a:r>
          </a:p>
          <a:p>
            <a:pPr marL="865387" lvl="1">
              <a:defRPr/>
            </a:pPr>
            <a:r>
              <a:rPr lang="en-US" sz="2200" dirty="0">
                <a:latin typeface="+mj-lt"/>
              </a:rPr>
              <a:t>Shells just substitute it by the home directory of the current user.</a:t>
            </a:r>
          </a:p>
          <a:p>
            <a:pPr marL="465337">
              <a:defRPr/>
            </a:pPr>
            <a:r>
              <a:rPr lang="en-US" sz="2200" b="1" dirty="0">
                <a:latin typeface="+mj-lt"/>
                <a:cs typeface="Courier New" pitchFamily="49" charset="0"/>
              </a:rPr>
              <a:t>-</a:t>
            </a:r>
          </a:p>
          <a:p>
            <a:pPr marL="865387" lvl="1">
              <a:defRPr/>
            </a:pPr>
            <a:r>
              <a:rPr lang="en-US" sz="2200" dirty="0">
                <a:latin typeface="+mj-lt"/>
                <a:cs typeface="Courier New" pitchFamily="49" charset="0"/>
              </a:rPr>
              <a:t>cd –</a:t>
            </a:r>
            <a:r>
              <a:rPr lang="en-US" sz="2200" dirty="0">
                <a:latin typeface="+mj-lt"/>
              </a:rPr>
              <a:t> jump back to the previous directory</a:t>
            </a:r>
          </a:p>
          <a:p>
            <a:pPr marL="865387" lvl="1">
              <a:defRPr/>
            </a:pPr>
            <a:endParaRPr lang="en-US" sz="2200" dirty="0">
              <a:latin typeface="+mj-lt"/>
            </a:endParaRPr>
          </a:p>
          <a:p>
            <a:pPr marL="465337">
              <a:defRPr/>
            </a:pPr>
            <a:endParaRPr lang="en-US" sz="2200" dirty="0">
              <a:latin typeface="+mj-lt"/>
              <a:cs typeface="Courier New" pitchFamily="49" charset="0"/>
            </a:endParaRPr>
          </a:p>
          <a:p>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61</a:t>
            </a:fld>
            <a:endParaRPr lang="nl-NL"/>
          </a:p>
        </p:txBody>
      </p:sp>
    </p:spTree>
    <p:extLst>
      <p:ext uri="{BB962C8B-B14F-4D97-AF65-F5344CB8AC3E}">
        <p14:creationId xmlns:p14="http://schemas.microsoft.com/office/powerpoint/2010/main" val="3866146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62</a:t>
            </a:fld>
            <a:endParaRPr lang="nl-NL"/>
          </a:p>
        </p:txBody>
      </p:sp>
      <p:sp>
        <p:nvSpPr>
          <p:cNvPr id="4" name="Rechthoek 3"/>
          <p:cNvSpPr/>
          <p:nvPr/>
        </p:nvSpPr>
        <p:spPr>
          <a:xfrm>
            <a:off x="6683425" y="3359564"/>
            <a:ext cx="514885"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Afgeronde rechthoek 11"/>
          <p:cNvSpPr/>
          <p:nvPr/>
        </p:nvSpPr>
        <p:spPr>
          <a:xfrm>
            <a:off x="6023608" y="3269711"/>
            <a:ext cx="720464" cy="49693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78240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63</a:t>
            </a:fld>
            <a:endParaRPr lang="nl-NL"/>
          </a:p>
        </p:txBody>
      </p:sp>
      <p:sp>
        <p:nvSpPr>
          <p:cNvPr id="4" name="Rechthoek 3"/>
          <p:cNvSpPr/>
          <p:nvPr/>
        </p:nvSpPr>
        <p:spPr>
          <a:xfrm>
            <a:off x="6683425" y="3359564"/>
            <a:ext cx="57259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113236" y="2987846"/>
            <a:ext cx="198788" cy="44458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023992" y="2631262"/>
            <a:ext cx="702844"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itel 8"/>
          <p:cNvSpPr>
            <a:spLocks noGrp="1"/>
          </p:cNvSpPr>
          <p:nvPr>
            <p:ph type="title"/>
          </p:nvPr>
        </p:nvSpPr>
        <p:spPr/>
        <p:txBody>
          <a:bodyPr/>
          <a:lstStyle/>
          <a:p>
            <a:pPr algn="ctr"/>
            <a:r>
              <a:rPr lang="nl-BE" dirty="0"/>
              <a:t>Linux File System</a:t>
            </a:r>
            <a:r>
              <a:rPr lang="pl-PL" dirty="0"/>
              <a:t> - directories</a:t>
            </a:r>
            <a:endParaRPr lang="nl-BE" dirty="0"/>
          </a:p>
        </p:txBody>
      </p:sp>
    </p:spTree>
    <p:extLst>
      <p:ext uri="{BB962C8B-B14F-4D97-AF65-F5344CB8AC3E}">
        <p14:creationId xmlns:p14="http://schemas.microsoft.com/office/powerpoint/2010/main" val="169580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64</a:t>
            </a:fld>
            <a:endParaRPr lang="nl-NL"/>
          </a:p>
        </p:txBody>
      </p:sp>
      <p:sp>
        <p:nvSpPr>
          <p:cNvPr id="4" name="Rechthoek 3"/>
          <p:cNvSpPr/>
          <p:nvPr/>
        </p:nvSpPr>
        <p:spPr>
          <a:xfrm>
            <a:off x="7086791" y="5030853"/>
            <a:ext cx="777777"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949065" y="4629330"/>
            <a:ext cx="743100" cy="4443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231001" y="3717033"/>
            <a:ext cx="306965" cy="49967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126864" y="3344520"/>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flipV="1">
            <a:off x="6203157" y="4386866"/>
            <a:ext cx="745909" cy="33500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25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65</a:t>
            </a:fld>
            <a:endParaRPr lang="nl-NL"/>
          </a:p>
        </p:txBody>
      </p:sp>
      <p:sp>
        <p:nvSpPr>
          <p:cNvPr id="4" name="Rechthoek 3"/>
          <p:cNvSpPr/>
          <p:nvPr/>
        </p:nvSpPr>
        <p:spPr>
          <a:xfrm>
            <a:off x="6683425" y="3359564"/>
            <a:ext cx="55656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113236" y="2208296"/>
            <a:ext cx="72392" cy="122413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5731068" y="1861196"/>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7447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66</a:t>
            </a:fld>
            <a:endParaRPr lang="nl-NL"/>
          </a:p>
        </p:txBody>
      </p:sp>
      <p:sp>
        <p:nvSpPr>
          <p:cNvPr id="4" name="Rechthoek 3"/>
          <p:cNvSpPr/>
          <p:nvPr/>
        </p:nvSpPr>
        <p:spPr>
          <a:xfrm>
            <a:off x="5076890" y="1873562"/>
            <a:ext cx="527709"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a:off x="5873192" y="2225752"/>
            <a:ext cx="329965" cy="11247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5731068" y="1861196"/>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6023608" y="3321137"/>
            <a:ext cx="792472" cy="4679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1539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67</a:t>
            </a:fld>
            <a:endParaRPr lang="nl-NL"/>
          </a:p>
        </p:txBody>
      </p:sp>
      <p:sp>
        <p:nvSpPr>
          <p:cNvPr id="4" name="Rechthoek 3"/>
          <p:cNvSpPr/>
          <p:nvPr/>
        </p:nvSpPr>
        <p:spPr>
          <a:xfrm>
            <a:off x="7086791" y="5030853"/>
            <a:ext cx="57259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949065" y="4629330"/>
            <a:ext cx="743100" cy="4443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H="1" flipV="1">
            <a:off x="6528049" y="3717032"/>
            <a:ext cx="691691" cy="91229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126864" y="3344520"/>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0667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r>
              <a:rPr lang="pl-PL" dirty="0"/>
              <a:t>-home directory</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68</a:t>
            </a:fld>
            <a:endParaRPr lang="nl-NL"/>
          </a:p>
        </p:txBody>
      </p:sp>
      <p:sp>
        <p:nvSpPr>
          <p:cNvPr id="4" name="Rechthoek 3"/>
          <p:cNvSpPr/>
          <p:nvPr/>
        </p:nvSpPr>
        <p:spPr>
          <a:xfrm>
            <a:off x="5628000" y="4459191"/>
            <a:ext cx="1431610"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5874400" y="3656412"/>
            <a:ext cx="581640" cy="47438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hthoek 13"/>
          <p:cNvSpPr/>
          <p:nvPr/>
        </p:nvSpPr>
        <p:spPr>
          <a:xfrm>
            <a:off x="1847528" y="4077072"/>
            <a:ext cx="1584176" cy="369332"/>
          </a:xfrm>
          <a:prstGeom prst="rect">
            <a:avLst/>
          </a:prstGeom>
        </p:spPr>
        <p:txBody>
          <a:bodyPr wrap="square">
            <a:spAutoFit/>
          </a:bodyPr>
          <a:lstStyle/>
          <a:p>
            <a:r>
              <a:rPr lang="pl-PL" dirty="0">
                <a:solidFill>
                  <a:srgbClr val="FF0000"/>
                </a:solidFill>
                <a:cs typeface="Courier New" pitchFamily="49" charset="0"/>
              </a:rPr>
              <a:t>Relative path</a:t>
            </a:r>
            <a:endParaRPr lang="nl-BE" dirty="0">
              <a:solidFill>
                <a:srgbClr val="FF0000"/>
              </a:solidFill>
            </a:endParaRPr>
          </a:p>
        </p:txBody>
      </p:sp>
    </p:spTree>
    <p:extLst>
      <p:ext uri="{BB962C8B-B14F-4D97-AF65-F5344CB8AC3E}">
        <p14:creationId xmlns:p14="http://schemas.microsoft.com/office/powerpoint/2010/main" val="41613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69</a:t>
            </a:fld>
            <a:endParaRPr lang="nl-NL"/>
          </a:p>
        </p:txBody>
      </p:sp>
      <p:sp>
        <p:nvSpPr>
          <p:cNvPr id="4" name="Rechthoek 3"/>
          <p:cNvSpPr/>
          <p:nvPr/>
        </p:nvSpPr>
        <p:spPr>
          <a:xfrm>
            <a:off x="6316148" y="4356187"/>
            <a:ext cx="1431610"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5874400" y="3656412"/>
            <a:ext cx="581640" cy="47438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hthoek 12"/>
          <p:cNvSpPr/>
          <p:nvPr/>
        </p:nvSpPr>
        <p:spPr>
          <a:xfrm>
            <a:off x="1847528" y="4077072"/>
            <a:ext cx="1584176" cy="369332"/>
          </a:xfrm>
          <a:prstGeom prst="rect">
            <a:avLst/>
          </a:prstGeom>
        </p:spPr>
        <p:txBody>
          <a:bodyPr wrap="square">
            <a:spAutoFit/>
          </a:bodyPr>
          <a:lstStyle/>
          <a:p>
            <a:r>
              <a:rPr lang="pl-PL" dirty="0">
                <a:solidFill>
                  <a:srgbClr val="FF0000"/>
                </a:solidFill>
                <a:cs typeface="Courier New" pitchFamily="49" charset="0"/>
              </a:rPr>
              <a:t>Relative path</a:t>
            </a:r>
            <a:endParaRPr lang="nl-BE" dirty="0">
              <a:solidFill>
                <a:srgbClr val="FF0000"/>
              </a:solidFill>
            </a:endParaRPr>
          </a:p>
        </p:txBody>
      </p:sp>
    </p:spTree>
    <p:extLst>
      <p:ext uri="{BB962C8B-B14F-4D97-AF65-F5344CB8AC3E}">
        <p14:creationId xmlns:p14="http://schemas.microsoft.com/office/powerpoint/2010/main" val="31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7</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70</a:t>
            </a:fld>
            <a:endParaRPr lang="nl-NL"/>
          </a:p>
        </p:txBody>
      </p:sp>
      <p:sp>
        <p:nvSpPr>
          <p:cNvPr id="4" name="Rechthoek 3"/>
          <p:cNvSpPr/>
          <p:nvPr/>
        </p:nvSpPr>
        <p:spPr>
          <a:xfrm>
            <a:off x="6374032" y="4393873"/>
            <a:ext cx="3682408" cy="369332"/>
          </a:xfrm>
          <a:prstGeom prst="rect">
            <a:avLst/>
          </a:prstGeom>
        </p:spPr>
        <p:txBody>
          <a:bodyPr wrap="squar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/home/sue/Desktop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a:off x="6021204" y="2266750"/>
            <a:ext cx="434836" cy="44217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6389628" y="2916027"/>
            <a:ext cx="0" cy="50913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hthoek 14"/>
          <p:cNvSpPr/>
          <p:nvPr/>
        </p:nvSpPr>
        <p:spPr>
          <a:xfrm>
            <a:off x="5303912" y="1537377"/>
            <a:ext cx="1152128" cy="369332"/>
          </a:xfrm>
          <a:prstGeom prst="rect">
            <a:avLst/>
          </a:prstGeom>
        </p:spPr>
        <p:txBody>
          <a:bodyPr wrap="square">
            <a:spAutoFit/>
          </a:bodyPr>
          <a:lstStyle/>
          <a:p>
            <a:r>
              <a:rPr lang="pl-PL" dirty="0">
                <a:solidFill>
                  <a:srgbClr val="FF0000"/>
                </a:solidFill>
                <a:cs typeface="Courier New" pitchFamily="49" charset="0"/>
              </a:rPr>
              <a:t>Full path</a:t>
            </a:r>
            <a:endParaRPr lang="nl-BE" dirty="0">
              <a:solidFill>
                <a:srgbClr val="FF0000"/>
              </a:solidFill>
            </a:endParaRPr>
          </a:p>
        </p:txBody>
      </p:sp>
    </p:spTree>
    <p:extLst>
      <p:ext uri="{BB962C8B-B14F-4D97-AF65-F5344CB8AC3E}">
        <p14:creationId xmlns:p14="http://schemas.microsoft.com/office/powerpoint/2010/main" val="374345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File </a:t>
            </a:r>
            <a:r>
              <a:rPr lang="nl-BE" dirty="0" err="1">
                <a:latin typeface="Nimbus Sans L"/>
                <a:ea typeface="HG Mincho Light J"/>
                <a:cs typeface="Tahoma" pitchFamily="34" charset="0"/>
              </a:rPr>
              <a:t>paths</a:t>
            </a:r>
            <a:endParaRPr lang="nl-BE" dirty="0"/>
          </a:p>
        </p:txBody>
      </p:sp>
      <p:sp>
        <p:nvSpPr>
          <p:cNvPr id="3" name="Content Placeholder 2"/>
          <p:cNvSpPr>
            <a:spLocks noGrp="1"/>
          </p:cNvSpPr>
          <p:nvPr>
            <p:ph idx="1"/>
          </p:nvPr>
        </p:nvSpPr>
        <p:spPr/>
        <p:txBody>
          <a:bodyPr/>
          <a:lstStyle/>
          <a:p>
            <a:r>
              <a:rPr lang="en-US" dirty="0"/>
              <a:t>A path is a sequence of nested directories with a file or directory at the end, separated by the / character</a:t>
            </a:r>
          </a:p>
          <a:p>
            <a:r>
              <a:rPr lang="en-US" b="1" dirty="0"/>
              <a:t>Relative path</a:t>
            </a:r>
            <a:r>
              <a:rPr lang="en-US" dirty="0"/>
              <a:t>: </a:t>
            </a:r>
            <a:r>
              <a:rPr lang="en-US" dirty="0">
                <a:latin typeface="Courier New" pitchFamily="49" charset="0"/>
                <a:cs typeface="Courier New" pitchFamily="49" charset="0"/>
              </a:rPr>
              <a:t>documents/fun/file1</a:t>
            </a:r>
            <a:br>
              <a:rPr lang="en-US" dirty="0"/>
            </a:br>
            <a:r>
              <a:rPr lang="en-US" dirty="0"/>
              <a:t>Relative to the current directory</a:t>
            </a:r>
            <a:endParaRPr lang="pl-PL" dirty="0"/>
          </a:p>
          <a:p>
            <a:r>
              <a:rPr lang="pl-PL" dirty="0">
                <a:solidFill>
                  <a:srgbClr val="FF0000"/>
                </a:solidFill>
              </a:rPr>
              <a:t>To </a:t>
            </a:r>
            <a:r>
              <a:rPr lang="pl-PL" dirty="0" err="1">
                <a:solidFill>
                  <a:srgbClr val="FF0000"/>
                </a:solidFill>
              </a:rPr>
              <a:t>work</a:t>
            </a:r>
            <a:r>
              <a:rPr lang="pl-PL" dirty="0">
                <a:solidFill>
                  <a:srgbClr val="FF0000"/>
                </a:solidFill>
              </a:rPr>
              <a:t> with </a:t>
            </a:r>
            <a:r>
              <a:rPr lang="pl-PL" dirty="0" err="1">
                <a:solidFill>
                  <a:srgbClr val="FF0000"/>
                </a:solidFill>
              </a:rPr>
              <a:t>relative</a:t>
            </a:r>
            <a:r>
              <a:rPr lang="pl-PL" dirty="0">
                <a:solidFill>
                  <a:srgbClr val="FF0000"/>
                </a:solidFill>
              </a:rPr>
              <a:t> </a:t>
            </a:r>
            <a:r>
              <a:rPr lang="pl-PL" dirty="0" err="1">
                <a:solidFill>
                  <a:srgbClr val="FF0000"/>
                </a:solidFill>
              </a:rPr>
              <a:t>paths</a:t>
            </a:r>
            <a:r>
              <a:rPr lang="pl-PL" dirty="0">
                <a:solidFill>
                  <a:srgbClr val="FF0000"/>
                </a:solidFill>
              </a:rPr>
              <a:t> </a:t>
            </a:r>
            <a:r>
              <a:rPr lang="pl-PL" dirty="0" err="1">
                <a:solidFill>
                  <a:srgbClr val="FF0000"/>
                </a:solidFill>
              </a:rPr>
              <a:t>they</a:t>
            </a:r>
            <a:r>
              <a:rPr lang="pl-PL" dirty="0">
                <a:solidFill>
                  <a:srgbClr val="FF0000"/>
                </a:solidFill>
              </a:rPr>
              <a:t> </a:t>
            </a:r>
            <a:r>
              <a:rPr lang="pl-PL" dirty="0" err="1">
                <a:solidFill>
                  <a:srgbClr val="FF0000"/>
                </a:solidFill>
              </a:rPr>
              <a:t>need</a:t>
            </a:r>
            <a:r>
              <a:rPr lang="pl-PL" dirty="0">
                <a:solidFill>
                  <a:srgbClr val="FF0000"/>
                </a:solidFill>
              </a:rPr>
              <a:t> to </a:t>
            </a:r>
            <a:r>
              <a:rPr lang="pl-PL" dirty="0" err="1">
                <a:solidFill>
                  <a:srgbClr val="FF0000"/>
                </a:solidFill>
              </a:rPr>
              <a:t>have</a:t>
            </a:r>
            <a:r>
              <a:rPr lang="pl-PL" dirty="0">
                <a:solidFill>
                  <a:srgbClr val="FF0000"/>
                </a:solidFill>
              </a:rPr>
              <a:t> </a:t>
            </a:r>
            <a:r>
              <a:rPr lang="pl-PL" dirty="0" err="1">
                <a:solidFill>
                  <a:srgbClr val="FF0000"/>
                </a:solidFill>
              </a:rPr>
              <a:t>connection</a:t>
            </a:r>
            <a:r>
              <a:rPr lang="pl-PL" dirty="0">
                <a:solidFill>
                  <a:srgbClr val="FF0000"/>
                </a:solidFill>
              </a:rPr>
              <a:t> on the </a:t>
            </a:r>
            <a:r>
              <a:rPr lang="pl-PL" dirty="0" err="1">
                <a:solidFill>
                  <a:srgbClr val="FF0000"/>
                </a:solidFill>
              </a:rPr>
              <a:t>linux</a:t>
            </a:r>
            <a:r>
              <a:rPr lang="pl-PL" dirty="0">
                <a:solidFill>
                  <a:srgbClr val="FF0000"/>
                </a:solidFill>
              </a:rPr>
              <a:t> </a:t>
            </a:r>
            <a:r>
              <a:rPr lang="pl-PL" dirty="0" err="1">
                <a:solidFill>
                  <a:srgbClr val="FF0000"/>
                </a:solidFill>
              </a:rPr>
              <a:t>tree</a:t>
            </a:r>
            <a:endParaRPr lang="en-US" dirty="0">
              <a:solidFill>
                <a:srgbClr val="FF0000"/>
              </a:solidFill>
            </a:endParaRPr>
          </a:p>
          <a:p>
            <a:r>
              <a:rPr lang="en-US" b="1" dirty="0"/>
              <a:t>Absolute path</a:t>
            </a:r>
            <a:r>
              <a:rPr lang="en-US" dirty="0"/>
              <a:t>: </a:t>
            </a:r>
            <a:r>
              <a:rPr lang="en-US" dirty="0">
                <a:latin typeface="Courier New" pitchFamily="49" charset="0"/>
                <a:cs typeface="Courier New" pitchFamily="49" charset="0"/>
              </a:rPr>
              <a:t>/home/user/</a:t>
            </a:r>
            <a:r>
              <a:rPr lang="en-US" dirty="0" err="1">
                <a:latin typeface="Courier New" pitchFamily="49" charset="0"/>
                <a:cs typeface="Courier New" pitchFamily="49" charset="0"/>
              </a:rPr>
              <a:t>leuven</a:t>
            </a:r>
            <a:r>
              <a:rPr lang="en-US" dirty="0">
                <a:latin typeface="Courier New" pitchFamily="49" charset="0"/>
                <a:cs typeface="Courier New" pitchFamily="49" charset="0"/>
              </a:rPr>
              <a:t>/file2</a:t>
            </a:r>
          </a:p>
          <a:p>
            <a:r>
              <a:rPr lang="en-US" dirty="0">
                <a:latin typeface="Courier New" pitchFamily="49" charset="0"/>
                <a:cs typeface="Courier New" pitchFamily="49" charset="0"/>
              </a:rPr>
              <a:t>/</a:t>
            </a:r>
            <a:r>
              <a:rPr lang="en-US" dirty="0"/>
              <a:t> : root directory.</a:t>
            </a:r>
            <a:br>
              <a:rPr lang="en-US" dirty="0"/>
            </a:br>
            <a:r>
              <a:rPr lang="en-US" dirty="0"/>
              <a:t>Start of absolute paths for all files on the system</a:t>
            </a:r>
            <a:endParaRPr lang="pl-PL" dirty="0"/>
          </a:p>
          <a:p>
            <a:pPr marL="360000" lvl="1" indent="0">
              <a:buNone/>
            </a:pPr>
            <a:r>
              <a:rPr lang="pl-PL" dirty="0">
                <a:solidFill>
                  <a:srgbClr val="FF0000"/>
                </a:solidFill>
              </a:rPr>
              <a:t>Not a </a:t>
            </a:r>
            <a:r>
              <a:rPr lang="pl-PL" dirty="0" err="1">
                <a:solidFill>
                  <a:srgbClr val="FF0000"/>
                </a:solidFill>
              </a:rPr>
              <a:t>superuser’s</a:t>
            </a:r>
            <a:r>
              <a:rPr lang="pl-PL" dirty="0">
                <a:solidFill>
                  <a:srgbClr val="FF0000"/>
                </a:solidFill>
              </a:rPr>
              <a:t> </a:t>
            </a:r>
            <a:r>
              <a:rPr lang="pl-PL" dirty="0" err="1">
                <a:solidFill>
                  <a:srgbClr val="FF0000"/>
                </a:solidFill>
              </a:rPr>
              <a:t>home</a:t>
            </a:r>
            <a:r>
              <a:rPr lang="pl-PL" dirty="0">
                <a:solidFill>
                  <a:srgbClr val="FF0000"/>
                </a:solidFill>
              </a:rPr>
              <a:t> </a:t>
            </a:r>
            <a:r>
              <a:rPr lang="pl-PL" dirty="0" err="1">
                <a:solidFill>
                  <a:srgbClr val="FF0000"/>
                </a:solidFill>
              </a:rPr>
              <a:t>directory</a:t>
            </a:r>
            <a:r>
              <a:rPr lang="pl-PL" dirty="0">
                <a:solidFill>
                  <a:srgbClr val="FF0000"/>
                </a:solidFill>
              </a:rPr>
              <a:t> (-&gt; /</a:t>
            </a:r>
            <a:r>
              <a:rPr lang="pl-PL" dirty="0" err="1">
                <a:solidFill>
                  <a:srgbClr val="FF0000"/>
                </a:solidFill>
              </a:rPr>
              <a:t>root</a:t>
            </a:r>
            <a:r>
              <a:rPr lang="pl-PL" dirty="0">
                <a:solidFill>
                  <a:srgbClr val="FF0000"/>
                </a:solidFill>
              </a:rPr>
              <a:t>)</a:t>
            </a:r>
            <a:endParaRPr lang="en-US" dirty="0">
              <a:solidFill>
                <a:srgbClr val="FF0000"/>
              </a:solidFill>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Tree>
    <p:extLst>
      <p:ext uri="{BB962C8B-B14F-4D97-AF65-F5344CB8AC3E}">
        <p14:creationId xmlns:p14="http://schemas.microsoft.com/office/powerpoint/2010/main" val="30015399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More on files</a:t>
            </a:r>
          </a:p>
        </p:txBody>
      </p:sp>
      <p:sp>
        <p:nvSpPr>
          <p:cNvPr id="3" name="Content Placeholder 2"/>
          <p:cNvSpPr>
            <a:spLocks noGrp="1"/>
          </p:cNvSpPr>
          <p:nvPr>
            <p:ph idx="1"/>
          </p:nvPr>
        </p:nvSpPr>
        <p:spPr/>
        <p:txBody>
          <a:bodyPr/>
          <a:lstStyle/>
          <a:p>
            <a:r>
              <a:rPr lang="en-US" sz="2200" dirty="0">
                <a:latin typeface="+mj-lt"/>
              </a:rPr>
              <a:t>What does a file contain? </a:t>
            </a:r>
          </a:p>
          <a:p>
            <a:pPr lvl="1"/>
            <a:r>
              <a:rPr lang="en-US" sz="2200" dirty="0">
                <a:latin typeface="+mj-lt"/>
              </a:rPr>
              <a:t>Determine a file's type: </a:t>
            </a:r>
            <a:r>
              <a:rPr lang="en-US" sz="2200" b="1" dirty="0">
                <a:latin typeface="Courier New" panose="02070309020205020404" pitchFamily="49" charset="0"/>
                <a:cs typeface="Courier New" panose="02070309020205020404" pitchFamily="49" charset="0"/>
              </a:rPr>
              <a:t>file</a:t>
            </a:r>
          </a:p>
          <a:p>
            <a:pPr lvl="1"/>
            <a:r>
              <a:rPr lang="en-US" sz="2200" dirty="0">
                <a:latin typeface="+mj-lt"/>
              </a:rPr>
              <a:t>will print a brief description of the file's contents</a:t>
            </a:r>
            <a:endParaRPr lang="en-US" sz="2200" dirty="0">
              <a:latin typeface="+mj-lt"/>
              <a:cs typeface="Courier New" pitchFamily="49" charset="0"/>
            </a:endParaRPr>
          </a:p>
          <a:p>
            <a:pPr lvl="1"/>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file  filename</a:t>
            </a:r>
          </a:p>
          <a:p>
            <a:r>
              <a:rPr lang="en-US" sz="2200" dirty="0">
                <a:latin typeface="+mj-lt"/>
              </a:rPr>
              <a:t>Search for files and directories </a:t>
            </a:r>
          </a:p>
          <a:p>
            <a:pPr lvl="1"/>
            <a:r>
              <a:rPr lang="en-US" sz="2200" dirty="0">
                <a:latin typeface="+mj-lt"/>
              </a:rPr>
              <a:t>The </a:t>
            </a:r>
            <a:r>
              <a:rPr lang="en-US" sz="2200" b="1" dirty="0">
                <a:latin typeface="+mj-lt"/>
                <a:cs typeface="Courier New" pitchFamily="49" charset="0"/>
              </a:rPr>
              <a:t>find</a:t>
            </a:r>
            <a:r>
              <a:rPr lang="en-US" sz="2200" b="1" dirty="0">
                <a:latin typeface="+mj-lt"/>
              </a:rPr>
              <a:t> </a:t>
            </a:r>
            <a:r>
              <a:rPr lang="en-US" sz="2200" dirty="0">
                <a:latin typeface="+mj-lt"/>
              </a:rPr>
              <a:t>command performs a raw search on a file system to locate the specified items.</a:t>
            </a:r>
            <a:endParaRPr lang="pl-PL" sz="2200" dirty="0">
              <a:latin typeface="+mj-lt"/>
            </a:endParaRPr>
          </a:p>
          <a:p>
            <a:pPr lvl="1"/>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find</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location</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name</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some-name</a:t>
            </a:r>
            <a:r>
              <a:rPr lang="pl-PL" sz="2200" dirty="0">
                <a:latin typeface="Courier New" panose="02070309020205020404" pitchFamily="49" charset="0"/>
                <a:cs typeface="Courier New" panose="02070309020205020404" pitchFamily="49" charset="0"/>
              </a:rPr>
              <a:t> </a:t>
            </a:r>
          </a:p>
          <a:p>
            <a:pPr marL="359637" lvl="1" indent="0">
              <a:buNone/>
            </a:pPr>
            <a:r>
              <a:rPr lang="pl-PL" sz="2200" dirty="0">
                <a:latin typeface="Courier New" panose="02070309020205020404" pitchFamily="49" charset="0"/>
                <a:cs typeface="Courier New" panose="02070309020205020404" pitchFamily="49" charset="0"/>
              </a:rPr>
              <a:t>  ($ </a:t>
            </a:r>
            <a:r>
              <a:rPr lang="pl-PL" sz="2200" dirty="0" err="1">
                <a:latin typeface="Courier New" panose="02070309020205020404" pitchFamily="49" charset="0"/>
                <a:cs typeface="Courier New" panose="02070309020205020404" pitchFamily="49" charset="0"/>
              </a:rPr>
              <a:t>find</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home</a:t>
            </a:r>
            <a:r>
              <a:rPr lang="pl-PL" sz="2200" dirty="0">
                <a:latin typeface="Courier New" panose="02070309020205020404" pitchFamily="49" charset="0"/>
                <a:cs typeface="Courier New" panose="02070309020205020404" pitchFamily="49" charset="0"/>
              </a:rPr>
              <a:t>/student -</a:t>
            </a:r>
            <a:r>
              <a:rPr lang="pl-PL" sz="2200" dirty="0" err="1">
                <a:latin typeface="Courier New" panose="02070309020205020404" pitchFamily="49" charset="0"/>
                <a:cs typeface="Courier New" panose="02070309020205020404" pitchFamily="49" charset="0"/>
              </a:rPr>
              <a:t>name</a:t>
            </a:r>
            <a:r>
              <a:rPr lang="pl-PL" sz="2200" dirty="0">
                <a:latin typeface="Courier New" panose="02070309020205020404" pitchFamily="49" charset="0"/>
                <a:cs typeface="Courier New" panose="02070309020205020404" pitchFamily="49" charset="0"/>
              </a:rPr>
              <a:t> *desktop)</a:t>
            </a:r>
            <a:endParaRPr lang="en-US" sz="2200" dirty="0">
              <a:latin typeface="Courier New" panose="02070309020205020404" pitchFamily="49" charset="0"/>
              <a:cs typeface="Courier New" panose="02070309020205020404" pitchFamily="49" charset="0"/>
            </a:endParaRPr>
          </a:p>
          <a:p>
            <a:pPr lvl="1"/>
            <a:r>
              <a:rPr lang="en-US" sz="2200" dirty="0">
                <a:latin typeface="+mj-lt"/>
              </a:rPr>
              <a:t>Be careful: results can sometimes be slow 	</a:t>
            </a:r>
          </a:p>
          <a:p>
            <a:r>
              <a:rPr lang="en-US" sz="2200" dirty="0">
                <a:latin typeface="+mj-lt"/>
              </a:rPr>
              <a:t>Search the locate database for files and directories </a:t>
            </a:r>
          </a:p>
          <a:p>
            <a:pPr lvl="1"/>
            <a:r>
              <a:rPr lang="en-US" sz="2200" dirty="0">
                <a:latin typeface="+mj-lt"/>
              </a:rPr>
              <a:t>The </a:t>
            </a:r>
            <a:r>
              <a:rPr lang="en-US" sz="2200" b="1" dirty="0">
                <a:latin typeface="Courier New" panose="02070309020205020404" pitchFamily="49" charset="0"/>
                <a:cs typeface="Courier New" panose="02070309020205020404" pitchFamily="49" charset="0"/>
              </a:rPr>
              <a:t>locate</a:t>
            </a:r>
            <a:r>
              <a:rPr lang="en-US" sz="2200" b="1" dirty="0">
                <a:latin typeface="+mj-lt"/>
              </a:rPr>
              <a:t> </a:t>
            </a:r>
            <a:r>
              <a:rPr lang="en-US" sz="2200" dirty="0">
                <a:latin typeface="+mj-lt"/>
              </a:rPr>
              <a:t>command displays the location of files that match the specified name. </a:t>
            </a:r>
          </a:p>
          <a:p>
            <a:pPr lvl="1"/>
            <a:r>
              <a:rPr lang="en-US" sz="2200" dirty="0">
                <a:latin typeface="+mj-lt"/>
              </a:rPr>
              <a:t>Faster than find because it searches a database of indexed filenames.</a:t>
            </a:r>
          </a:p>
          <a:p>
            <a:pPr lvl="1"/>
            <a:r>
              <a:rPr lang="en-US" sz="2200" dirty="0">
                <a:latin typeface="+mj-lt"/>
              </a:rPr>
              <a:t>Disadvantage: lacks the ability to search for advanced characteristics such as file owner, size, and modification time. </a:t>
            </a:r>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Tree>
    <p:extLst>
      <p:ext uri="{BB962C8B-B14F-4D97-AF65-F5344CB8AC3E}">
        <p14:creationId xmlns:p14="http://schemas.microsoft.com/office/powerpoint/2010/main" val="1648575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txBox="1">
            <a:spLocks noGrp="1"/>
          </p:cNvSpPr>
          <p:nvPr>
            <p:ph type="title"/>
          </p:nvPr>
        </p:nvSpPr>
        <p:spPr/>
        <p:txBody>
          <a:bodyPr/>
          <a:lstStyle/>
          <a:p>
            <a:r>
              <a:rPr lang="nl-BE"/>
              <a:t>File names</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108000" indent="0">
              <a:buNone/>
            </a:pPr>
            <a:r>
              <a:rPr lang="en-US" dirty="0">
                <a:latin typeface="+mn-lt"/>
              </a:rPr>
              <a:t>File name features:</a:t>
            </a:r>
          </a:p>
          <a:p>
            <a:pPr>
              <a:spcAft>
                <a:spcPts val="0"/>
              </a:spcAft>
              <a:buSzPct val="100000"/>
              <a:buFont typeface="Arial" pitchFamily="34" charset="0"/>
              <a:buChar char="•"/>
            </a:pPr>
            <a:r>
              <a:rPr lang="en-US" dirty="0">
                <a:latin typeface="+mn-lt"/>
              </a:rPr>
              <a:t>Case sensitive</a:t>
            </a:r>
          </a:p>
          <a:p>
            <a:pPr>
              <a:spcAft>
                <a:spcPts val="0"/>
              </a:spcAft>
              <a:buSzPct val="100000"/>
              <a:buFont typeface="Arial" pitchFamily="34" charset="0"/>
              <a:buChar char="•"/>
            </a:pPr>
            <a:r>
              <a:rPr lang="en-US" dirty="0">
                <a:latin typeface="+mn-lt"/>
              </a:rPr>
              <a:t>No obvious length limit (255 characters)</a:t>
            </a:r>
          </a:p>
          <a:p>
            <a:pPr>
              <a:spcAft>
                <a:spcPts val="0"/>
              </a:spcAft>
              <a:buSzPct val="100000"/>
              <a:buFont typeface="Arial" pitchFamily="34" charset="0"/>
              <a:buChar char="•"/>
            </a:pPr>
            <a:r>
              <a:rPr lang="en-US" dirty="0">
                <a:latin typeface="+mn-lt"/>
              </a:rPr>
              <a:t>Can contain any character (including whitespace, except /).</a:t>
            </a:r>
          </a:p>
          <a:p>
            <a:pPr>
              <a:spcAft>
                <a:spcPts val="0"/>
              </a:spcAft>
              <a:buSzPct val="100000"/>
              <a:buFont typeface="Arial" pitchFamily="34" charset="0"/>
              <a:buChar char="•"/>
            </a:pPr>
            <a:r>
              <a:rPr lang="en-US" dirty="0">
                <a:latin typeface="+mn-lt"/>
              </a:rPr>
              <a:t>File name extensions not needed and not interpreted. Just used for user convenience. (File types stored in the file)</a:t>
            </a:r>
          </a:p>
          <a:p>
            <a:pPr>
              <a:spcAft>
                <a:spcPts val="0"/>
              </a:spcAft>
              <a:buSzPct val="100000"/>
              <a:buFont typeface="Arial" pitchFamily="34" charset="0"/>
              <a:buChar char="•"/>
            </a:pPr>
            <a:r>
              <a:rPr lang="en-US" dirty="0"/>
              <a:t>a hidden file is any file that begins with a “.” (not seen with the bare </a:t>
            </a:r>
            <a:r>
              <a:rPr lang="en-US" i="1" dirty="0" err="1"/>
              <a:t>ls</a:t>
            </a:r>
            <a:r>
              <a:rPr lang="en-US" dirty="0"/>
              <a:t> </a:t>
            </a:r>
            <a:endParaRPr lang="en-US" dirty="0">
              <a:latin typeface="+mn-lt"/>
            </a:endParaRPr>
          </a:p>
          <a:p>
            <a:pPr>
              <a:spcAft>
                <a:spcPts val="0"/>
              </a:spcAft>
              <a:buSzPct val="100000"/>
              <a:buFont typeface="Arial" pitchFamily="34" charset="0"/>
              <a:buChar char="•"/>
            </a:pPr>
            <a:r>
              <a:rPr lang="en-US" dirty="0">
                <a:latin typeface="+mn-lt"/>
              </a:rPr>
              <a:t>File name examples:</a:t>
            </a:r>
            <a:br>
              <a:rPr lang="en-US" dirty="0">
                <a:latin typeface="+mn-lt"/>
              </a:rPr>
            </a:br>
            <a:r>
              <a:rPr lang="en-US" dirty="0">
                <a:latin typeface="Courier New" pitchFamily="49" charset="0"/>
                <a:cs typeface="Courier New" pitchFamily="49" charset="0"/>
              </a:rPr>
              <a:t>README		.</a:t>
            </a:r>
            <a:r>
              <a:rPr lang="en-US" dirty="0" err="1">
                <a:latin typeface="Courier New" pitchFamily="49" charset="0"/>
                <a:cs typeface="Courier New" pitchFamily="49" charset="0"/>
              </a:rPr>
              <a:t>bashrc</a:t>
            </a:r>
            <a:r>
              <a:rPr lang="en-US" dirty="0">
                <a:latin typeface="Courier New" pitchFamily="49" charset="0"/>
                <a:cs typeface="Courier New" pitchFamily="49" charset="0"/>
              </a:rPr>
              <a:t>		index.htm index.html		</a:t>
            </a:r>
            <a:r>
              <a:rPr lang="en-US" dirty="0" err="1">
                <a:latin typeface="Courier New" pitchFamily="49" charset="0"/>
                <a:cs typeface="Courier New" pitchFamily="49" charset="0"/>
              </a:rPr>
              <a:t>index.html.old</a:t>
            </a:r>
            <a:br>
              <a:rPr lang="en-US" dirty="0">
                <a:latin typeface="Courier New" pitchFamily="49" charset="0"/>
                <a:cs typeface="Courier New" pitchFamily="49" charset="0"/>
              </a:rPr>
            </a:br>
            <a:endParaRPr lang="en-US"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73</a:t>
            </a:fld>
            <a:endParaRPr lang="nl-NL"/>
          </a:p>
        </p:txBody>
      </p:sp>
    </p:spTree>
    <p:extLst>
      <p:ext uri="{BB962C8B-B14F-4D97-AF65-F5344CB8AC3E}">
        <p14:creationId xmlns:p14="http://schemas.microsoft.com/office/powerpoint/2010/main" val="152274438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sz="2400" dirty="0"/>
              <a:t>Have the shell automatically complete commands or file paths. </a:t>
            </a:r>
          </a:p>
          <a:p>
            <a:r>
              <a:rPr lang="en-US" sz="2400" dirty="0"/>
              <a:t>Activated using the </a:t>
            </a:r>
            <a:r>
              <a:rPr lang="en-US" sz="2400" b="1" dirty="0"/>
              <a:t>&lt;TAB&gt; </a:t>
            </a:r>
            <a:r>
              <a:rPr lang="en-US" sz="2400" dirty="0"/>
              <a:t>key on most systems</a:t>
            </a:r>
          </a:p>
          <a:p>
            <a:r>
              <a:rPr lang="en-US" sz="2400" dirty="0"/>
              <a:t>examples </a:t>
            </a:r>
          </a:p>
          <a:p>
            <a:pPr lvl="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whe</a:t>
            </a:r>
            <a:r>
              <a:rPr lang="en-US" sz="2400" dirty="0">
                <a:latin typeface="Courier New" pitchFamily="49" charset="0"/>
                <a:cs typeface="Courier New" pitchFamily="49" charset="0"/>
              </a:rPr>
              <a:t>&lt;TAB&gt; </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whereis</a:t>
            </a:r>
            <a:endParaRPr lang="nl-BE" sz="2400" dirty="0">
              <a:latin typeface="Courier New" pitchFamily="49" charset="0"/>
              <a:cs typeface="Courier New" pitchFamily="49" charset="0"/>
            </a:endParaRP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/en&lt;TAB&gt; </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/environment 	</a:t>
            </a:r>
          </a:p>
          <a:p>
            <a:r>
              <a:rPr lang="en-US" sz="2400" dirty="0"/>
              <a:t>When more than one match is found, the shell will display all matching results  (use </a:t>
            </a:r>
            <a:r>
              <a:rPr lang="en-US" sz="2400" b="1" dirty="0"/>
              <a:t>&lt;TAB&gt; </a:t>
            </a:r>
            <a:r>
              <a:rPr lang="en-US" sz="2400" dirty="0"/>
              <a:t>twice)</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/host&lt;TAB&gt; </a:t>
            </a:r>
            <a:r>
              <a:rPr lang="nl-BE" sz="2400" dirty="0"/>
              <a:t>	</a:t>
            </a:r>
          </a:p>
          <a:p>
            <a:pPr lvl="1"/>
            <a:endParaRPr lang="nl-BE" sz="2400"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3827991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sz="2400" dirty="0"/>
              <a:t>Previously executed commands can be recalled by using the </a:t>
            </a:r>
            <a:r>
              <a:rPr lang="en-US" sz="2400" b="1" dirty="0"/>
              <a:t>Up Arrow </a:t>
            </a:r>
            <a:r>
              <a:rPr lang="en-US" sz="2400" dirty="0"/>
              <a:t>key on the keyboard.</a:t>
            </a:r>
          </a:p>
          <a:p>
            <a:r>
              <a:rPr lang="nl-BE" sz="2400" dirty="0"/>
              <a:t>Most Linux </a:t>
            </a:r>
            <a:r>
              <a:rPr lang="nl-BE" sz="2400" dirty="0" err="1"/>
              <a:t>distributions</a:t>
            </a:r>
            <a:r>
              <a:rPr lang="nl-BE" sz="2400" dirty="0"/>
              <a:t> </a:t>
            </a:r>
            <a:r>
              <a:rPr lang="en-US" sz="2400" dirty="0"/>
              <a:t>remember the last five hundred commands by default. </a:t>
            </a:r>
          </a:p>
          <a:p>
            <a:r>
              <a:rPr lang="en-US" sz="2400" dirty="0"/>
              <a:t>Display commands that have recently been executed </a:t>
            </a:r>
          </a:p>
          <a:p>
            <a:pPr lvl="1"/>
            <a:r>
              <a:rPr lang="en-US" sz="2400" dirty="0"/>
              <a:t>The </a:t>
            </a:r>
            <a:r>
              <a:rPr lang="en-US" sz="2400" dirty="0">
                <a:latin typeface="Courier New" pitchFamily="49" charset="0"/>
                <a:cs typeface="Courier New" pitchFamily="49" charset="0"/>
              </a:rPr>
              <a:t>history</a:t>
            </a:r>
            <a:r>
              <a:rPr lang="en-US" sz="2400" b="1" dirty="0"/>
              <a:t> </a:t>
            </a:r>
            <a:r>
              <a:rPr lang="en-US" sz="2400" dirty="0"/>
              <a:t>command displays a user's command line history. </a:t>
            </a:r>
          </a:p>
          <a:p>
            <a:pPr lvl="1"/>
            <a:r>
              <a:rPr lang="en-US" sz="2400" dirty="0"/>
              <a:t>You can execute a previous command using </a:t>
            </a:r>
            <a:r>
              <a:rPr lang="en-US" sz="2400" dirty="0">
                <a:latin typeface="Courier New" pitchFamily="49" charset="0"/>
                <a:cs typeface="Courier New" pitchFamily="49" charset="0"/>
              </a:rPr>
              <a:t>![NUM] </a:t>
            </a:r>
            <a:r>
              <a:rPr lang="en-US" sz="2400" dirty="0"/>
              <a:t>where NUM is the line number in history you want to recall. </a:t>
            </a:r>
          </a:p>
          <a:p>
            <a:endParaRPr lang="nl-BE" sz="2400" dirty="0"/>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37954454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Globbing</a:t>
            </a:r>
            <a:r>
              <a:rPr lang="nl-BE" dirty="0"/>
              <a:t>: </a:t>
            </a:r>
            <a:r>
              <a:rPr lang="nl-BE" dirty="0" err="1"/>
              <a:t>use</a:t>
            </a:r>
            <a:r>
              <a:rPr lang="nl-BE"/>
              <a:t> wildcard</a:t>
            </a:r>
            <a:endParaRPr lang="nl-BE" dirty="0"/>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/host*</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hosts</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allow,deny</a:t>
            </a:r>
            <a:r>
              <a:rPr lang="nl-BE" dirty="0">
                <a:solidFill>
                  <a:srgbClr val="182B52"/>
                </a:solidFill>
                <a:latin typeface="Courier New" pitchFamily="49" charset="0"/>
                <a:cs typeface="Courier New" pitchFamily="49" charset="0"/>
              </a:rPr>
              <a:t>} 	</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hosts</a:t>
            </a:r>
            <a:r>
              <a:rPr lang="nl-BE" dirty="0">
                <a:solidFill>
                  <a:srgbClr val="182B52"/>
                </a:solidFill>
                <a:latin typeface="Courier New" pitchFamily="49" charset="0"/>
                <a:cs typeface="Courier New" pitchFamily="49" charset="0"/>
              </a:rPr>
              <a:t>.[!a]* 	</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/host?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2697031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5EC5B-099A-0063-3429-DCDF33D20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63EA1-18A0-5E71-4D63-5552B0CAC36A}"/>
              </a:ext>
            </a:extLst>
          </p:cNvPr>
          <p:cNvSpPr>
            <a:spLocks noGrp="1"/>
          </p:cNvSpPr>
          <p:nvPr>
            <p:ph type="title"/>
          </p:nvPr>
        </p:nvSpPr>
        <p:spPr>
          <a:xfrm>
            <a:off x="838200" y="24436"/>
            <a:ext cx="10515600" cy="1325563"/>
          </a:xfrm>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a:extLst>
              <a:ext uri="{FF2B5EF4-FFF2-40B4-BE49-F238E27FC236}">
                <a16:creationId xmlns:a16="http://schemas.microsoft.com/office/drawing/2014/main" id="{33EA6B13-DC32-BBE1-5C62-C30044A34ADC}"/>
              </a:ext>
            </a:extLst>
          </p:cNvPr>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a:extLst>
              <a:ext uri="{FF2B5EF4-FFF2-40B4-BE49-F238E27FC236}">
                <a16:creationId xmlns:a16="http://schemas.microsoft.com/office/drawing/2014/main" id="{1B8CE692-1EEA-6ED3-54F9-6F8887B0A75B}"/>
              </a:ext>
            </a:extLst>
          </p:cNvPr>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9838417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83589-DED9-53DA-C7B8-27C6C3EBA46E}"/>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419FC149-E2D8-AF6B-93DA-C258123F8493}"/>
              </a:ext>
            </a:extLst>
          </p:cNvPr>
          <p:cNvSpPr>
            <a:spLocks noGrp="1" noChangeArrowheads="1"/>
          </p:cNvSpPr>
          <p:nvPr>
            <p:ph type="title"/>
          </p:nvPr>
        </p:nvSpPr>
        <p:spPr>
          <a:xfrm>
            <a:off x="838200" y="0"/>
            <a:ext cx="10515600" cy="1325563"/>
          </a:xfrm>
        </p:spPr>
        <p:txBody>
          <a:bodyPr/>
          <a:lstStyle/>
          <a:p>
            <a:r>
              <a:rPr lang="en-US" altLang="en-US" dirty="0"/>
              <a:t>File Redirection</a:t>
            </a:r>
          </a:p>
        </p:txBody>
      </p:sp>
      <p:sp>
        <p:nvSpPr>
          <p:cNvPr id="37891" name="Rectangle 3">
            <a:extLst>
              <a:ext uri="{FF2B5EF4-FFF2-40B4-BE49-F238E27FC236}">
                <a16:creationId xmlns:a16="http://schemas.microsoft.com/office/drawing/2014/main" id="{D43B15A4-F305-804B-3704-050C9B4C1988}"/>
              </a:ext>
            </a:extLst>
          </p:cNvPr>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spcAft>
                <a:spcPts val="1293"/>
              </a:spcAft>
              <a:defRPr/>
            </a:pPr>
            <a:endParaRPr lang="en-US" i="1" dirty="0"/>
          </a:p>
          <a:p>
            <a:pPr marL="391686" indent="-293764" defTabSz="414726">
              <a:spcAft>
                <a:spcPts val="1293"/>
              </a:spcAft>
              <a:defRPr/>
            </a:pPr>
            <a:r>
              <a:rPr lang="en-US" dirty="0"/>
              <a:t>Similarly, we can append the output to a file instead of rewriting it with a double ‘&gt;&gt;’</a:t>
            </a:r>
          </a:p>
          <a:p>
            <a:pPr marL="783372" lvl="1" indent="-260644" defTabSz="414726">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25010609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1CDDB-DDAA-205A-9E25-A0C50457CEA6}"/>
            </a:ext>
          </a:extLst>
        </p:cNvPr>
        <p:cNvGrpSpPr/>
        <p:nvPr/>
      </p:nvGrpSpPr>
      <p:grpSpPr>
        <a:xfrm>
          <a:off x="0" y="0"/>
          <a:ext cx="0" cy="0"/>
          <a:chOff x="0" y="0"/>
          <a:chExt cx="0" cy="0"/>
        </a:xfrm>
      </p:grpSpPr>
      <p:sp>
        <p:nvSpPr>
          <p:cNvPr id="38914" name="Rectangle 2">
            <a:extLst>
              <a:ext uri="{FF2B5EF4-FFF2-40B4-BE49-F238E27FC236}">
                <a16:creationId xmlns:a16="http://schemas.microsoft.com/office/drawing/2014/main" id="{8381D343-4563-186B-A6C8-8D3ACDA66186}"/>
              </a:ext>
            </a:extLst>
          </p:cNvPr>
          <p:cNvSpPr>
            <a:spLocks noGrp="1" noChangeArrowheads="1"/>
          </p:cNvSpPr>
          <p:nvPr>
            <p:ph type="title"/>
          </p:nvPr>
        </p:nvSpPr>
        <p:spPr>
          <a:xfrm>
            <a:off x="952500" y="18255"/>
            <a:ext cx="10515600" cy="1325563"/>
          </a:xfrm>
        </p:spPr>
        <p:txBody>
          <a:bodyPr/>
          <a:lstStyle/>
          <a:p>
            <a:r>
              <a:rPr lang="en-US" altLang="en-US" dirty="0"/>
              <a:t>Input Redirection</a:t>
            </a:r>
          </a:p>
        </p:txBody>
      </p:sp>
      <p:sp>
        <p:nvSpPr>
          <p:cNvPr id="38915" name="Rectangle 3">
            <a:extLst>
              <a:ext uri="{FF2B5EF4-FFF2-40B4-BE49-F238E27FC236}">
                <a16:creationId xmlns:a16="http://schemas.microsoft.com/office/drawing/2014/main" id="{CD9B8583-7AA6-1D16-7A9A-9C34A99DF958}"/>
              </a:ext>
            </a:extLst>
          </p:cNvPr>
          <p:cNvSpPr>
            <a:spLocks noGrp="1" noChangeArrowheads="1"/>
          </p:cNvSpPr>
          <p:nvPr>
            <p:ph idx="1"/>
          </p:nvPr>
        </p:nvSpPr>
        <p:spPr>
          <a:xfrm>
            <a:off x="838200" y="1825625"/>
            <a:ext cx="11201400" cy="4351338"/>
          </a:xfrm>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a:extLst>
              <a:ext uri="{FF2B5EF4-FFF2-40B4-BE49-F238E27FC236}">
                <a16:creationId xmlns:a16="http://schemas.microsoft.com/office/drawing/2014/main" id="{055967C6-B31F-0BD1-85C8-8013D3530841}"/>
              </a:ext>
            </a:extLst>
          </p:cNvPr>
          <p:cNvPicPr>
            <a:picLocks noChangeAspect="1"/>
          </p:cNvPicPr>
          <p:nvPr/>
        </p:nvPicPr>
        <p:blipFill rotWithShape="1">
          <a:blip r:embed="rId3"/>
          <a:srcRect t="-250" b="65714"/>
          <a:stretch/>
        </p:blipFill>
        <p:spPr>
          <a:xfrm>
            <a:off x="1399208" y="5073601"/>
            <a:ext cx="8151191" cy="1677875"/>
          </a:xfrm>
          <a:prstGeom prst="rect">
            <a:avLst/>
          </a:prstGeom>
        </p:spPr>
      </p:pic>
      <p:sp>
        <p:nvSpPr>
          <p:cNvPr id="3" name="Rectangle 2">
            <a:extLst>
              <a:ext uri="{FF2B5EF4-FFF2-40B4-BE49-F238E27FC236}">
                <a16:creationId xmlns:a16="http://schemas.microsoft.com/office/drawing/2014/main" id="{27F02D6B-DF3B-92A3-0E7C-5770A4DE014C}"/>
              </a:ext>
            </a:extLst>
          </p:cNvPr>
          <p:cNvSpPr/>
          <p:nvPr/>
        </p:nvSpPr>
        <p:spPr>
          <a:xfrm>
            <a:off x="2032000" y="548640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86A97A0-7A0D-C0C3-7078-1BCC70ABB381}"/>
              </a:ext>
            </a:extLst>
          </p:cNvPr>
          <p:cNvSpPr/>
          <p:nvPr/>
        </p:nvSpPr>
        <p:spPr>
          <a:xfrm>
            <a:off x="7368797" y="548640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8F8D9542-77E1-83AE-6BB9-BAADD424C86D}"/>
              </a:ext>
            </a:extLst>
          </p:cNvPr>
          <p:cNvSpPr/>
          <p:nvPr/>
        </p:nvSpPr>
        <p:spPr>
          <a:xfrm>
            <a:off x="6613791" y="5486400"/>
            <a:ext cx="316335" cy="15769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241531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C24C-57C6-F544-E567-D7694893EE7E}"/>
            </a:ext>
          </a:extLst>
        </p:cNvPr>
        <p:cNvGrpSpPr/>
        <p:nvPr/>
      </p:nvGrpSpPr>
      <p:grpSpPr>
        <a:xfrm>
          <a:off x="0" y="0"/>
          <a:ext cx="0" cy="0"/>
          <a:chOff x="0" y="0"/>
          <a:chExt cx="0" cy="0"/>
        </a:xfrm>
      </p:grpSpPr>
      <p:sp>
        <p:nvSpPr>
          <p:cNvPr id="39938" name="Rectangle 2">
            <a:extLst>
              <a:ext uri="{FF2B5EF4-FFF2-40B4-BE49-F238E27FC236}">
                <a16:creationId xmlns:a16="http://schemas.microsoft.com/office/drawing/2014/main" id="{C3EE5A78-F863-BAF0-395B-1C38720DB045}"/>
              </a:ext>
            </a:extLst>
          </p:cNvPr>
          <p:cNvSpPr>
            <a:spLocks noGrp="1" noChangeArrowheads="1"/>
          </p:cNvSpPr>
          <p:nvPr>
            <p:ph type="title"/>
          </p:nvPr>
        </p:nvSpPr>
        <p:spPr>
          <a:xfrm>
            <a:off x="838200" y="9525"/>
            <a:ext cx="10515600" cy="1325563"/>
          </a:xfrm>
        </p:spPr>
        <p:txBody>
          <a:bodyPr/>
          <a:lstStyle/>
          <a:p>
            <a:r>
              <a:rPr lang="en-US" altLang="en-US" dirty="0"/>
              <a:t>Redirecting stderr</a:t>
            </a:r>
          </a:p>
        </p:txBody>
      </p:sp>
      <p:sp>
        <p:nvSpPr>
          <p:cNvPr id="39939" name="Rectangle 3">
            <a:extLst>
              <a:ext uri="{FF2B5EF4-FFF2-40B4-BE49-F238E27FC236}">
                <a16:creationId xmlns:a16="http://schemas.microsoft.com/office/drawing/2014/main" id="{FB46E349-CB94-BB90-076E-5887BA389764}"/>
              </a:ext>
            </a:extLst>
          </p:cNvPr>
          <p:cNvSpPr>
            <a:spLocks noGrp="1" noChangeArrowheads="1"/>
          </p:cNvSpPr>
          <p:nvPr>
            <p:ph idx="1"/>
          </p:nvPr>
        </p:nvSpPr>
        <p:spPr>
          <a:xfrm>
            <a:off x="838200" y="1825625"/>
            <a:ext cx="11353800" cy="4351338"/>
          </a:xfrm>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b="1" dirty="0"/>
              <a:t>command</a:t>
            </a:r>
            <a:r>
              <a:rPr lang="en-US" altLang="en-US" dirty="0"/>
              <a:t> </a:t>
            </a:r>
            <a:r>
              <a:rPr lang="en-US" altLang="en-US" i="1" dirty="0"/>
              <a:t>2&gt; file1</a:t>
            </a:r>
            <a:r>
              <a:rPr lang="en-US" altLang="en-US" dirty="0"/>
              <a:t> </a:t>
            </a:r>
          </a:p>
          <a:p>
            <a:pPr lvl="1"/>
            <a:endParaRPr lang="en-US" altLang="en-US" dirty="0"/>
          </a:p>
          <a:p>
            <a:r>
              <a:rPr lang="en-US" altLang="en-US" dirty="0"/>
              <a:t>Or, one can merge stderr to </a:t>
            </a:r>
            <a:r>
              <a:rPr lang="en-US" altLang="en-US" dirty="0" err="1"/>
              <a:t>stdout</a:t>
            </a:r>
            <a:r>
              <a:rPr lang="en-US" altLang="en-US" dirty="0"/>
              <a:t> (most popular) with ‘2&gt;&amp;1’</a:t>
            </a:r>
          </a:p>
          <a:p>
            <a:pPr lvl="1"/>
            <a:r>
              <a:rPr lang="en-US" altLang="en-US" b="1" dirty="0"/>
              <a:t>command</a:t>
            </a:r>
            <a:r>
              <a:rPr lang="en-US" altLang="en-US" dirty="0"/>
              <a:t> </a:t>
            </a:r>
            <a:r>
              <a:rPr lang="en-US" altLang="en-US" i="1" dirty="0"/>
              <a:t>&gt; file 2&gt;&amp;1</a:t>
            </a:r>
          </a:p>
        </p:txBody>
      </p:sp>
    </p:spTree>
    <p:extLst>
      <p:ext uri="{BB962C8B-B14F-4D97-AF65-F5344CB8AC3E}">
        <p14:creationId xmlns:p14="http://schemas.microsoft.com/office/powerpoint/2010/main" val="2357018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62CDB-D281-1209-B6F0-7837F0991FAC}"/>
            </a:ext>
          </a:extLst>
        </p:cNvPr>
        <p:cNvGrpSpPr/>
        <p:nvPr/>
      </p:nvGrpSpPr>
      <p:grpSpPr>
        <a:xfrm>
          <a:off x="0" y="0"/>
          <a:ext cx="0" cy="0"/>
          <a:chOff x="0" y="0"/>
          <a:chExt cx="0" cy="0"/>
        </a:xfrm>
      </p:grpSpPr>
      <p:sp>
        <p:nvSpPr>
          <p:cNvPr id="40962" name="Rectangle 2">
            <a:extLst>
              <a:ext uri="{FF2B5EF4-FFF2-40B4-BE49-F238E27FC236}">
                <a16:creationId xmlns:a16="http://schemas.microsoft.com/office/drawing/2014/main" id="{4482324E-1404-F7DC-F81B-187A9158B580}"/>
              </a:ext>
            </a:extLst>
          </p:cNvPr>
          <p:cNvSpPr>
            <a:spLocks noGrp="1" noChangeArrowheads="1"/>
          </p:cNvSpPr>
          <p:nvPr>
            <p:ph type="title"/>
          </p:nvPr>
        </p:nvSpPr>
        <p:spPr>
          <a:xfrm>
            <a:off x="838200" y="22225"/>
            <a:ext cx="10515600" cy="1325563"/>
          </a:xfrm>
        </p:spPr>
        <p:txBody>
          <a:bodyPr/>
          <a:lstStyle/>
          <a:p>
            <a:r>
              <a:rPr lang="en-US" altLang="en-US" dirty="0"/>
              <a:t>Pipes</a:t>
            </a:r>
          </a:p>
        </p:txBody>
      </p:sp>
      <p:sp>
        <p:nvSpPr>
          <p:cNvPr id="40963" name="Rectangle 3">
            <a:extLst>
              <a:ext uri="{FF2B5EF4-FFF2-40B4-BE49-F238E27FC236}">
                <a16:creationId xmlns:a16="http://schemas.microsoft.com/office/drawing/2014/main" id="{4A72CEB7-6F62-CE69-B8AC-A3A07BAB05B8}"/>
              </a:ext>
            </a:extLst>
          </p:cNvPr>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1183175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9AB35-546B-4BF9-29BD-5418E75179B7}"/>
            </a:ext>
          </a:extLst>
        </p:cNvPr>
        <p:cNvGrpSpPr/>
        <p:nvPr/>
      </p:nvGrpSpPr>
      <p:grpSpPr>
        <a:xfrm>
          <a:off x="0" y="0"/>
          <a:ext cx="0" cy="0"/>
          <a:chOff x="0" y="0"/>
          <a:chExt cx="0" cy="0"/>
        </a:xfrm>
      </p:grpSpPr>
      <p:sp>
        <p:nvSpPr>
          <p:cNvPr id="119810" name="Rectangle 2">
            <a:extLst>
              <a:ext uri="{FF2B5EF4-FFF2-40B4-BE49-F238E27FC236}">
                <a16:creationId xmlns:a16="http://schemas.microsoft.com/office/drawing/2014/main" id="{804B92D7-1B1E-CB82-8BA8-4F5861081736}"/>
              </a:ext>
            </a:extLst>
          </p:cNvPr>
          <p:cNvSpPr>
            <a:spLocks noGrp="1" noChangeArrowheads="1"/>
          </p:cNvSpPr>
          <p:nvPr>
            <p:ph type="title"/>
          </p:nvPr>
        </p:nvSpPr>
        <p:spPr>
          <a:xfrm>
            <a:off x="838200" y="22225"/>
            <a:ext cx="10515600" cy="1325563"/>
          </a:xfrm>
        </p:spPr>
        <p:txBody>
          <a:bodyPr/>
          <a:lstStyle/>
          <a:p>
            <a:r>
              <a:rPr lang="en-US" dirty="0"/>
              <a:t>Pipes</a:t>
            </a:r>
          </a:p>
        </p:txBody>
      </p:sp>
      <p:sp>
        <p:nvSpPr>
          <p:cNvPr id="119811" name="Rectangle 3">
            <a:extLst>
              <a:ext uri="{FF2B5EF4-FFF2-40B4-BE49-F238E27FC236}">
                <a16:creationId xmlns:a16="http://schemas.microsoft.com/office/drawing/2014/main" id="{B5937C8E-AE05-5471-FA0D-33027F490130}"/>
              </a:ext>
            </a:extLst>
          </p:cNvPr>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a:extLst>
              <a:ext uri="{FF2B5EF4-FFF2-40B4-BE49-F238E27FC236}">
                <a16:creationId xmlns:a16="http://schemas.microsoft.com/office/drawing/2014/main" id="{73821923-192A-D272-9330-91C03285860C}"/>
              </a:ext>
            </a:extLst>
          </p:cNvPr>
          <p:cNvGrpSpPr>
            <a:grpSpLocks/>
          </p:cNvGrpSpPr>
          <p:nvPr/>
        </p:nvGrpSpPr>
        <p:grpSpPr bwMode="auto">
          <a:xfrm>
            <a:off x="6553200" y="1371600"/>
            <a:ext cx="3581400" cy="1784350"/>
            <a:chOff x="1776" y="2592"/>
            <a:chExt cx="2256" cy="1124"/>
          </a:xfrm>
        </p:grpSpPr>
        <p:grpSp>
          <p:nvGrpSpPr>
            <p:cNvPr id="119813" name="Group 5">
              <a:extLst>
                <a:ext uri="{FF2B5EF4-FFF2-40B4-BE49-F238E27FC236}">
                  <a16:creationId xmlns:a16="http://schemas.microsoft.com/office/drawing/2014/main" id="{1C067A2F-54C9-B83E-4A2A-B986DB838693}"/>
                </a:ext>
              </a:extLst>
            </p:cNvPr>
            <p:cNvGrpSpPr>
              <a:grpSpLocks/>
            </p:cNvGrpSpPr>
            <p:nvPr/>
          </p:nvGrpSpPr>
          <p:grpSpPr bwMode="auto">
            <a:xfrm>
              <a:off x="1776" y="2592"/>
              <a:ext cx="912" cy="340"/>
              <a:chOff x="384" y="960"/>
              <a:chExt cx="2160" cy="960"/>
            </a:xfrm>
          </p:grpSpPr>
          <p:sp>
            <p:nvSpPr>
              <p:cNvPr id="119814" name="Rectangle 6">
                <a:extLst>
                  <a:ext uri="{FF2B5EF4-FFF2-40B4-BE49-F238E27FC236}">
                    <a16:creationId xmlns:a16="http://schemas.microsoft.com/office/drawing/2014/main" id="{3D84CA6C-1A14-4B9D-E70B-DD2686FF1E67}"/>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a:extLst>
                  <a:ext uri="{FF2B5EF4-FFF2-40B4-BE49-F238E27FC236}">
                    <a16:creationId xmlns:a16="http://schemas.microsoft.com/office/drawing/2014/main" id="{EA4A6492-55A4-F6DC-D250-EDCA2215232D}"/>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a:extLst>
                <a:ext uri="{FF2B5EF4-FFF2-40B4-BE49-F238E27FC236}">
                  <a16:creationId xmlns:a16="http://schemas.microsoft.com/office/drawing/2014/main" id="{7DE7C380-BE24-A934-8390-3323724BFAD7}"/>
                </a:ext>
              </a:extLst>
            </p:cNvPr>
            <p:cNvGrpSpPr>
              <a:grpSpLocks/>
            </p:cNvGrpSpPr>
            <p:nvPr/>
          </p:nvGrpSpPr>
          <p:grpSpPr bwMode="auto">
            <a:xfrm>
              <a:off x="2482" y="2966"/>
              <a:ext cx="912" cy="339"/>
              <a:chOff x="384" y="960"/>
              <a:chExt cx="2160" cy="960"/>
            </a:xfrm>
          </p:grpSpPr>
          <p:sp>
            <p:nvSpPr>
              <p:cNvPr id="119817" name="Rectangle 9">
                <a:extLst>
                  <a:ext uri="{FF2B5EF4-FFF2-40B4-BE49-F238E27FC236}">
                    <a16:creationId xmlns:a16="http://schemas.microsoft.com/office/drawing/2014/main" id="{35AF8C34-B74C-A397-7689-5DCA634BD77B}"/>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a:extLst>
                  <a:ext uri="{FF2B5EF4-FFF2-40B4-BE49-F238E27FC236}">
                    <a16:creationId xmlns:a16="http://schemas.microsoft.com/office/drawing/2014/main" id="{99EE2CF2-A310-6E4B-D546-42329DE6114A}"/>
                  </a:ext>
                </a:extLst>
              </p:cNvPr>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a:extLst>
                <a:ext uri="{FF2B5EF4-FFF2-40B4-BE49-F238E27FC236}">
                  <a16:creationId xmlns:a16="http://schemas.microsoft.com/office/drawing/2014/main" id="{3C03D809-9B89-2BB6-EAC7-C803C9E21D24}"/>
                </a:ext>
              </a:extLst>
            </p:cNvPr>
            <p:cNvGrpSpPr>
              <a:grpSpLocks/>
            </p:cNvGrpSpPr>
            <p:nvPr/>
          </p:nvGrpSpPr>
          <p:grpSpPr bwMode="auto">
            <a:xfrm>
              <a:off x="1776" y="3373"/>
              <a:ext cx="912" cy="340"/>
              <a:chOff x="384" y="960"/>
              <a:chExt cx="2160" cy="960"/>
            </a:xfrm>
          </p:grpSpPr>
          <p:sp>
            <p:nvSpPr>
              <p:cNvPr id="119820" name="Rectangle 12">
                <a:extLst>
                  <a:ext uri="{FF2B5EF4-FFF2-40B4-BE49-F238E27FC236}">
                    <a16:creationId xmlns:a16="http://schemas.microsoft.com/office/drawing/2014/main" id="{BFD5CA9E-D362-5365-FFF8-A98EED558490}"/>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a:extLst>
                  <a:ext uri="{FF2B5EF4-FFF2-40B4-BE49-F238E27FC236}">
                    <a16:creationId xmlns:a16="http://schemas.microsoft.com/office/drawing/2014/main" id="{115AE810-9CF0-56ED-0280-3ED7CDF7CDF5}"/>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a:extLst>
                <a:ext uri="{FF2B5EF4-FFF2-40B4-BE49-F238E27FC236}">
                  <a16:creationId xmlns:a16="http://schemas.microsoft.com/office/drawing/2014/main" id="{4F96B342-8F42-5ACE-BD41-063EA2779352}"/>
                </a:ext>
              </a:extLst>
            </p:cNvPr>
            <p:cNvGrpSpPr>
              <a:grpSpLocks/>
            </p:cNvGrpSpPr>
            <p:nvPr/>
          </p:nvGrpSpPr>
          <p:grpSpPr bwMode="auto">
            <a:xfrm>
              <a:off x="3120" y="3373"/>
              <a:ext cx="912" cy="340"/>
              <a:chOff x="384" y="960"/>
              <a:chExt cx="2160" cy="960"/>
            </a:xfrm>
          </p:grpSpPr>
          <p:sp>
            <p:nvSpPr>
              <p:cNvPr id="119823" name="Rectangle 15">
                <a:extLst>
                  <a:ext uri="{FF2B5EF4-FFF2-40B4-BE49-F238E27FC236}">
                    <a16:creationId xmlns:a16="http://schemas.microsoft.com/office/drawing/2014/main" id="{4D22448D-B4ED-30D2-576A-F6479A1A3F8F}"/>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a:extLst>
                  <a:ext uri="{FF2B5EF4-FFF2-40B4-BE49-F238E27FC236}">
                    <a16:creationId xmlns:a16="http://schemas.microsoft.com/office/drawing/2014/main" id="{16E7B86B-8AF1-5404-4A3C-970C0E21718E}"/>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a:extLst>
                <a:ext uri="{FF2B5EF4-FFF2-40B4-BE49-F238E27FC236}">
                  <a16:creationId xmlns:a16="http://schemas.microsoft.com/office/drawing/2014/main" id="{EADA735C-96AA-BA29-10E3-056C19D06B21}"/>
                </a:ext>
              </a:extLst>
            </p:cNvPr>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a:extLst>
                <a:ext uri="{FF2B5EF4-FFF2-40B4-BE49-F238E27FC236}">
                  <a16:creationId xmlns:a16="http://schemas.microsoft.com/office/drawing/2014/main" id="{443865F6-7E5A-2E2B-4D0B-8491DCDC5513}"/>
                </a:ext>
              </a:extLst>
            </p:cNvPr>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a:extLst>
                <a:ext uri="{FF2B5EF4-FFF2-40B4-BE49-F238E27FC236}">
                  <a16:creationId xmlns:a16="http://schemas.microsoft.com/office/drawing/2014/main" id="{D75DC8A0-A525-89D4-8775-DA9D6B9EBCD7}"/>
                </a:ext>
              </a:extLst>
            </p:cNvPr>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a:extLst>
                <a:ext uri="{FF2B5EF4-FFF2-40B4-BE49-F238E27FC236}">
                  <a16:creationId xmlns:a16="http://schemas.microsoft.com/office/drawing/2014/main" id="{B5A1B25B-C42A-D1C1-F09A-8161A2D7D0A2}"/>
                </a:ext>
              </a:extLst>
            </p:cNvPr>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a:extLst>
                <a:ext uri="{FF2B5EF4-FFF2-40B4-BE49-F238E27FC236}">
                  <a16:creationId xmlns:a16="http://schemas.microsoft.com/office/drawing/2014/main" id="{03923568-7C8B-6CD0-C8F2-2E83431DAB93}"/>
                </a:ext>
              </a:extLst>
            </p:cNvPr>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a:extLst>
                <a:ext uri="{FF2B5EF4-FFF2-40B4-BE49-F238E27FC236}">
                  <a16:creationId xmlns:a16="http://schemas.microsoft.com/office/drawing/2014/main" id="{1D9541E2-C0ED-7C2F-0EE5-516D95D2EF31}"/>
                </a:ext>
              </a:extLst>
            </p:cNvPr>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a:extLst>
              <a:ext uri="{FF2B5EF4-FFF2-40B4-BE49-F238E27FC236}">
                <a16:creationId xmlns:a16="http://schemas.microsoft.com/office/drawing/2014/main" id="{772AFF62-0419-A7CA-E372-A78895A246E8}"/>
              </a:ext>
            </a:extLst>
          </p:cNvPr>
          <p:cNvGrpSpPr>
            <a:grpSpLocks/>
          </p:cNvGrpSpPr>
          <p:nvPr/>
        </p:nvGrpSpPr>
        <p:grpSpPr bwMode="auto">
          <a:xfrm>
            <a:off x="6553200" y="4038600"/>
            <a:ext cx="3581400" cy="1784350"/>
            <a:chOff x="1776" y="2592"/>
            <a:chExt cx="2256" cy="1124"/>
          </a:xfrm>
        </p:grpSpPr>
        <p:grpSp>
          <p:nvGrpSpPr>
            <p:cNvPr id="119832" name="Group 24">
              <a:extLst>
                <a:ext uri="{FF2B5EF4-FFF2-40B4-BE49-F238E27FC236}">
                  <a16:creationId xmlns:a16="http://schemas.microsoft.com/office/drawing/2014/main" id="{9151C078-63A5-7DAC-275D-555234D3567C}"/>
                </a:ext>
              </a:extLst>
            </p:cNvPr>
            <p:cNvGrpSpPr>
              <a:grpSpLocks/>
            </p:cNvGrpSpPr>
            <p:nvPr/>
          </p:nvGrpSpPr>
          <p:grpSpPr bwMode="auto">
            <a:xfrm>
              <a:off x="1776" y="2592"/>
              <a:ext cx="912" cy="340"/>
              <a:chOff x="384" y="960"/>
              <a:chExt cx="2160" cy="960"/>
            </a:xfrm>
          </p:grpSpPr>
          <p:sp>
            <p:nvSpPr>
              <p:cNvPr id="119833" name="Rectangle 25">
                <a:extLst>
                  <a:ext uri="{FF2B5EF4-FFF2-40B4-BE49-F238E27FC236}">
                    <a16:creationId xmlns:a16="http://schemas.microsoft.com/office/drawing/2014/main" id="{EB3BB905-461C-1ADF-BDA6-027332650BBD}"/>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a:extLst>
                  <a:ext uri="{FF2B5EF4-FFF2-40B4-BE49-F238E27FC236}">
                    <a16:creationId xmlns:a16="http://schemas.microsoft.com/office/drawing/2014/main" id="{023328C5-C0D3-8A50-A590-84C66A54ABBA}"/>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a:extLst>
                <a:ext uri="{FF2B5EF4-FFF2-40B4-BE49-F238E27FC236}">
                  <a16:creationId xmlns:a16="http://schemas.microsoft.com/office/drawing/2014/main" id="{BD851F40-805D-A2D0-A386-6E1CDE10BA2D}"/>
                </a:ext>
              </a:extLst>
            </p:cNvPr>
            <p:cNvGrpSpPr>
              <a:grpSpLocks/>
            </p:cNvGrpSpPr>
            <p:nvPr/>
          </p:nvGrpSpPr>
          <p:grpSpPr bwMode="auto">
            <a:xfrm>
              <a:off x="2482" y="2966"/>
              <a:ext cx="912" cy="339"/>
              <a:chOff x="384" y="960"/>
              <a:chExt cx="2160" cy="960"/>
            </a:xfrm>
          </p:grpSpPr>
          <p:sp>
            <p:nvSpPr>
              <p:cNvPr id="119836" name="Rectangle 28">
                <a:extLst>
                  <a:ext uri="{FF2B5EF4-FFF2-40B4-BE49-F238E27FC236}">
                    <a16:creationId xmlns:a16="http://schemas.microsoft.com/office/drawing/2014/main" id="{61F0ECD8-4223-24A0-843E-101102887821}"/>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a:extLst>
                  <a:ext uri="{FF2B5EF4-FFF2-40B4-BE49-F238E27FC236}">
                    <a16:creationId xmlns:a16="http://schemas.microsoft.com/office/drawing/2014/main" id="{0059742F-7FCE-1A55-989B-48F7EFAB5FCB}"/>
                  </a:ext>
                </a:extLst>
              </p:cNvPr>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a:extLst>
                <a:ext uri="{FF2B5EF4-FFF2-40B4-BE49-F238E27FC236}">
                  <a16:creationId xmlns:a16="http://schemas.microsoft.com/office/drawing/2014/main" id="{7038B162-4B7F-F0E3-BA01-985B3DF69CE5}"/>
                </a:ext>
              </a:extLst>
            </p:cNvPr>
            <p:cNvGrpSpPr>
              <a:grpSpLocks/>
            </p:cNvGrpSpPr>
            <p:nvPr/>
          </p:nvGrpSpPr>
          <p:grpSpPr bwMode="auto">
            <a:xfrm>
              <a:off x="1776" y="3373"/>
              <a:ext cx="912" cy="340"/>
              <a:chOff x="384" y="960"/>
              <a:chExt cx="2160" cy="960"/>
            </a:xfrm>
          </p:grpSpPr>
          <p:sp>
            <p:nvSpPr>
              <p:cNvPr id="119839" name="Rectangle 31">
                <a:extLst>
                  <a:ext uri="{FF2B5EF4-FFF2-40B4-BE49-F238E27FC236}">
                    <a16:creationId xmlns:a16="http://schemas.microsoft.com/office/drawing/2014/main" id="{9FB0439E-C6FD-19DA-6DD7-E117B13B8393}"/>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a:extLst>
                  <a:ext uri="{FF2B5EF4-FFF2-40B4-BE49-F238E27FC236}">
                    <a16:creationId xmlns:a16="http://schemas.microsoft.com/office/drawing/2014/main" id="{D3643A88-F827-7D40-456A-E31E0FAFFB03}"/>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a:extLst>
                <a:ext uri="{FF2B5EF4-FFF2-40B4-BE49-F238E27FC236}">
                  <a16:creationId xmlns:a16="http://schemas.microsoft.com/office/drawing/2014/main" id="{46F38C7D-500E-29DD-57C6-22AF0BDFD828}"/>
                </a:ext>
              </a:extLst>
            </p:cNvPr>
            <p:cNvGrpSpPr>
              <a:grpSpLocks/>
            </p:cNvGrpSpPr>
            <p:nvPr/>
          </p:nvGrpSpPr>
          <p:grpSpPr bwMode="auto">
            <a:xfrm>
              <a:off x="3120" y="3373"/>
              <a:ext cx="912" cy="340"/>
              <a:chOff x="384" y="960"/>
              <a:chExt cx="2160" cy="960"/>
            </a:xfrm>
          </p:grpSpPr>
          <p:sp>
            <p:nvSpPr>
              <p:cNvPr id="119842" name="Rectangle 34">
                <a:extLst>
                  <a:ext uri="{FF2B5EF4-FFF2-40B4-BE49-F238E27FC236}">
                    <a16:creationId xmlns:a16="http://schemas.microsoft.com/office/drawing/2014/main" id="{A6DDA26A-6404-D29D-19C7-CF42A035FAFB}"/>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a:extLst>
                  <a:ext uri="{FF2B5EF4-FFF2-40B4-BE49-F238E27FC236}">
                    <a16:creationId xmlns:a16="http://schemas.microsoft.com/office/drawing/2014/main" id="{F297A535-65D8-C16E-DE29-C399864C4CCB}"/>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a:extLst>
                <a:ext uri="{FF2B5EF4-FFF2-40B4-BE49-F238E27FC236}">
                  <a16:creationId xmlns:a16="http://schemas.microsoft.com/office/drawing/2014/main" id="{C5D9BAD0-71FE-3436-FBF9-6B6837A01FAE}"/>
                </a:ext>
              </a:extLst>
            </p:cNvPr>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a:extLst>
                <a:ext uri="{FF2B5EF4-FFF2-40B4-BE49-F238E27FC236}">
                  <a16:creationId xmlns:a16="http://schemas.microsoft.com/office/drawing/2014/main" id="{903908D2-3951-DB95-5CF8-B02633F67E7C}"/>
                </a:ext>
              </a:extLst>
            </p:cNvPr>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a:extLst>
                <a:ext uri="{FF2B5EF4-FFF2-40B4-BE49-F238E27FC236}">
                  <a16:creationId xmlns:a16="http://schemas.microsoft.com/office/drawing/2014/main" id="{89AB86EC-AA28-D9F4-243D-549E2103CBCC}"/>
                </a:ext>
              </a:extLst>
            </p:cNvPr>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a:extLst>
                <a:ext uri="{FF2B5EF4-FFF2-40B4-BE49-F238E27FC236}">
                  <a16:creationId xmlns:a16="http://schemas.microsoft.com/office/drawing/2014/main" id="{20C1C80D-6749-7688-803C-2C24CEB786FF}"/>
                </a:ext>
              </a:extLst>
            </p:cNvPr>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a:extLst>
                <a:ext uri="{FF2B5EF4-FFF2-40B4-BE49-F238E27FC236}">
                  <a16:creationId xmlns:a16="http://schemas.microsoft.com/office/drawing/2014/main" id="{362095C0-4944-A0DF-EEF2-82F3653A74E8}"/>
                </a:ext>
              </a:extLst>
            </p:cNvPr>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a:extLst>
                <a:ext uri="{FF2B5EF4-FFF2-40B4-BE49-F238E27FC236}">
                  <a16:creationId xmlns:a16="http://schemas.microsoft.com/office/drawing/2014/main" id="{E244D537-6217-9557-79A0-E6AD20473EB3}"/>
                </a:ext>
              </a:extLst>
            </p:cNvPr>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a:extLst>
              <a:ext uri="{FF2B5EF4-FFF2-40B4-BE49-F238E27FC236}">
                <a16:creationId xmlns:a16="http://schemas.microsoft.com/office/drawing/2014/main" id="{2F3400E7-4430-7F5C-4657-4BE20E54B25B}"/>
              </a:ext>
            </a:extLst>
          </p:cNvPr>
          <p:cNvGrpSpPr>
            <a:grpSpLocks/>
          </p:cNvGrpSpPr>
          <p:nvPr/>
        </p:nvGrpSpPr>
        <p:grpSpPr bwMode="auto">
          <a:xfrm>
            <a:off x="7239000" y="3200400"/>
            <a:ext cx="2667000" cy="762000"/>
            <a:chOff x="3600" y="2016"/>
            <a:chExt cx="1680" cy="480"/>
          </a:xfrm>
        </p:grpSpPr>
        <p:sp>
          <p:nvSpPr>
            <p:cNvPr id="119850" name="Line 42">
              <a:extLst>
                <a:ext uri="{FF2B5EF4-FFF2-40B4-BE49-F238E27FC236}">
                  <a16:creationId xmlns:a16="http://schemas.microsoft.com/office/drawing/2014/main" id="{C210239C-9856-E296-E7B3-F475A5F36D15}"/>
                </a:ext>
              </a:extLst>
            </p:cNvPr>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a:extLst>
                <a:ext uri="{FF2B5EF4-FFF2-40B4-BE49-F238E27FC236}">
                  <a16:creationId xmlns:a16="http://schemas.microsoft.com/office/drawing/2014/main" id="{43BF4108-65FC-D18D-42D1-423FC3FD71C8}"/>
                </a:ext>
              </a:extLst>
            </p:cNvPr>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12533313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971BC-F379-4597-2362-735D25160DC8}"/>
            </a:ext>
          </a:extLst>
        </p:cNvPr>
        <p:cNvGrpSpPr/>
        <p:nvPr/>
      </p:nvGrpSpPr>
      <p:grpSpPr>
        <a:xfrm>
          <a:off x="0" y="0"/>
          <a:ext cx="0" cy="0"/>
          <a:chOff x="0" y="0"/>
          <a:chExt cx="0" cy="0"/>
        </a:xfrm>
      </p:grpSpPr>
      <p:sp>
        <p:nvSpPr>
          <p:cNvPr id="549891" name="Rectangle 3">
            <a:extLst>
              <a:ext uri="{FF2B5EF4-FFF2-40B4-BE49-F238E27FC236}">
                <a16:creationId xmlns:a16="http://schemas.microsoft.com/office/drawing/2014/main" id="{BAB18846-6F54-7E47-895C-556477A41CBF}"/>
              </a:ext>
            </a:extLst>
          </p:cNvPr>
          <p:cNvSpPr>
            <a:spLocks noGrp="1" noChangeArrowheads="1"/>
          </p:cNvSpPr>
          <p:nvPr>
            <p:ph type="body" idx="1"/>
          </p:nvPr>
        </p:nvSpPr>
        <p:spPr>
          <a:xfrm>
            <a:off x="1048000" y="1515308"/>
            <a:ext cx="105979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
        <p:nvSpPr>
          <p:cNvPr id="2" name="Rectangle 2">
            <a:extLst>
              <a:ext uri="{FF2B5EF4-FFF2-40B4-BE49-F238E27FC236}">
                <a16:creationId xmlns:a16="http://schemas.microsoft.com/office/drawing/2014/main" id="{9BE166FA-D0F7-A575-6C96-A493708602D1}"/>
              </a:ext>
            </a:extLst>
          </p:cNvPr>
          <p:cNvSpPr txBox="1">
            <a:spLocks noChangeArrowheads="1"/>
          </p:cNvSpPr>
          <p:nvPr/>
        </p:nvSpPr>
        <p:spPr>
          <a:xfrm>
            <a:off x="838200" y="22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Difference Between Single, Double, and Backwards Quote</a:t>
            </a:r>
            <a:endParaRPr lang="en-US" dirty="0"/>
          </a:p>
        </p:txBody>
      </p:sp>
    </p:spTree>
    <p:extLst>
      <p:ext uri="{BB962C8B-B14F-4D97-AF65-F5344CB8AC3E}">
        <p14:creationId xmlns:p14="http://schemas.microsoft.com/office/powerpoint/2010/main" val="18069005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D5D2-3455-EB22-081F-7E7BCF8C1DDF}"/>
            </a:ext>
          </a:extLst>
        </p:cNvPr>
        <p:cNvGrpSpPr/>
        <p:nvPr/>
      </p:nvGrpSpPr>
      <p:grpSpPr>
        <a:xfrm>
          <a:off x="0" y="0"/>
          <a:ext cx="0" cy="0"/>
          <a:chOff x="0" y="0"/>
          <a:chExt cx="0" cy="0"/>
        </a:xfrm>
      </p:grpSpPr>
      <p:sp>
        <p:nvSpPr>
          <p:cNvPr id="27651" name="Rectangle 3">
            <a:extLst>
              <a:ext uri="{FF2B5EF4-FFF2-40B4-BE49-F238E27FC236}">
                <a16:creationId xmlns:a16="http://schemas.microsoft.com/office/drawing/2014/main" id="{656F6EC4-242E-FFAB-7616-93EAEE5169E7}"/>
              </a:ext>
            </a:extLst>
          </p:cNvPr>
          <p:cNvSpPr>
            <a:spLocks noGrp="1" noChangeArrowheads="1"/>
          </p:cNvSpPr>
          <p:nvPr>
            <p:ph type="body" idx="1"/>
          </p:nvPr>
        </p:nvSpPr>
        <p:spPr>
          <a:xfrm>
            <a:off x="838200" y="1196753"/>
            <a:ext cx="11252199"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a:extLst>
              <a:ext uri="{FF2B5EF4-FFF2-40B4-BE49-F238E27FC236}">
                <a16:creationId xmlns:a16="http://schemas.microsoft.com/office/drawing/2014/main" id="{6FAC7F8F-1283-4D4D-C5F3-520F93F31B95}"/>
              </a:ext>
            </a:extLst>
          </p:cNvPr>
          <p:cNvSpPr>
            <a:spLocks noGrp="1"/>
          </p:cNvSpPr>
          <p:nvPr>
            <p:ph type="title"/>
          </p:nvPr>
        </p:nvSpPr>
        <p:spPr>
          <a:xfrm>
            <a:off x="838200" y="0"/>
            <a:ext cx="10515600" cy="1325563"/>
          </a:xfrm>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48061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File </a:t>
            </a:r>
            <a:r>
              <a:rPr lang="pl-PL" dirty="0" err="1"/>
              <a:t>Manipulation</a:t>
            </a:r>
            <a:endParaRPr lang="nl-BE" dirty="0"/>
          </a:p>
        </p:txBody>
      </p:sp>
      <p:sp>
        <p:nvSpPr>
          <p:cNvPr id="5" name="Content Placeholder 4"/>
          <p:cNvSpPr>
            <a:spLocks noGrp="1"/>
          </p:cNvSpPr>
          <p:nvPr>
            <p:ph idx="1"/>
          </p:nvPr>
        </p:nvSpPr>
        <p:spPr/>
        <p:txBody>
          <a:bodyPr/>
          <a:lstStyle/>
          <a:p>
            <a:r>
              <a:rPr lang="pl-PL" dirty="0"/>
              <a:t>For </a:t>
            </a:r>
            <a:r>
              <a:rPr lang="pl-PL" dirty="0" err="1"/>
              <a:t>all</a:t>
            </a:r>
            <a:r>
              <a:rPr lang="pl-PL" dirty="0"/>
              <a:t> file </a:t>
            </a:r>
            <a:r>
              <a:rPr lang="pl-PL" dirty="0" err="1"/>
              <a:t>manipulation</a:t>
            </a:r>
            <a:r>
              <a:rPr lang="pl-PL" dirty="0"/>
              <a:t> </a:t>
            </a:r>
            <a:r>
              <a:rPr lang="pl-PL" dirty="0" err="1"/>
              <a:t>commands</a:t>
            </a:r>
            <a:r>
              <a:rPr lang="pl-PL" dirty="0"/>
              <a:t> </a:t>
            </a:r>
            <a:r>
              <a:rPr lang="pl-PL" dirty="0" err="1"/>
              <a:t>relative</a:t>
            </a:r>
            <a:r>
              <a:rPr lang="pl-PL" dirty="0"/>
              <a:t> of </a:t>
            </a:r>
            <a:r>
              <a:rPr lang="pl-PL" dirty="0" err="1"/>
              <a:t>absolute</a:t>
            </a:r>
            <a:r>
              <a:rPr lang="pl-PL" dirty="0"/>
              <a:t> </a:t>
            </a:r>
            <a:r>
              <a:rPr lang="pl-PL" dirty="0" err="1"/>
              <a:t>paths</a:t>
            </a:r>
            <a:r>
              <a:rPr lang="pl-PL" dirty="0"/>
              <a:t> </a:t>
            </a:r>
            <a:r>
              <a:rPr lang="pl-PL" dirty="0" err="1"/>
              <a:t>can</a:t>
            </a:r>
            <a:r>
              <a:rPr lang="pl-PL" dirty="0"/>
              <a:t> be </a:t>
            </a:r>
            <a:r>
              <a:rPr lang="pl-PL" dirty="0" err="1"/>
              <a:t>used</a:t>
            </a:r>
            <a:r>
              <a:rPr lang="pl-PL" dirty="0"/>
              <a:t> (</a:t>
            </a:r>
            <a:r>
              <a:rPr lang="pl-PL" dirty="0" err="1"/>
              <a:t>or</a:t>
            </a:r>
            <a:r>
              <a:rPr lang="pl-PL" dirty="0"/>
              <a:t> </a:t>
            </a:r>
            <a:r>
              <a:rPr lang="pl-PL" dirty="0" err="1"/>
              <a:t>just</a:t>
            </a:r>
            <a:r>
              <a:rPr lang="pl-PL" dirty="0"/>
              <a:t> </a:t>
            </a:r>
            <a:r>
              <a:rPr lang="pl-PL" dirty="0" err="1"/>
              <a:t>files</a:t>
            </a:r>
            <a:r>
              <a:rPr lang="pl-PL" dirty="0"/>
              <a:t> in the </a:t>
            </a:r>
            <a:r>
              <a:rPr lang="pl-PL" dirty="0" err="1"/>
              <a:t>current</a:t>
            </a:r>
            <a:r>
              <a:rPr lang="pl-PL" dirty="0"/>
              <a:t> </a:t>
            </a:r>
            <a:r>
              <a:rPr lang="pl-PL" dirty="0" err="1"/>
              <a:t>directory</a:t>
            </a:r>
            <a:r>
              <a:rPr lang="pl-PL" dirty="0"/>
              <a:t> </a:t>
            </a:r>
            <a:r>
              <a:rPr lang="pl-PL" dirty="0" err="1"/>
              <a:t>when</a:t>
            </a:r>
            <a:r>
              <a:rPr lang="pl-PL" dirty="0"/>
              <a:t> no extra </a:t>
            </a:r>
            <a:r>
              <a:rPr lang="pl-PL" dirty="0" err="1"/>
              <a:t>path</a:t>
            </a:r>
            <a:r>
              <a:rPr lang="pl-PL" dirty="0"/>
              <a:t> </a:t>
            </a:r>
            <a:r>
              <a:rPr lang="pl-PL" dirty="0" err="1"/>
              <a:t>specified</a:t>
            </a:r>
            <a:r>
              <a:rPr lang="pl-PL" dirty="0"/>
              <a:t>)</a:t>
            </a:r>
          </a:p>
          <a:p>
            <a:endParaRPr lang="pl-PL" dirty="0"/>
          </a:p>
          <a:p>
            <a:r>
              <a:rPr lang="pl-PL" dirty="0"/>
              <a:t>Most of the </a:t>
            </a:r>
            <a:r>
              <a:rPr lang="pl-PL" dirty="0" err="1"/>
              <a:t>command</a:t>
            </a:r>
            <a:r>
              <a:rPr lang="en-US"/>
              <a:t>s</a:t>
            </a:r>
            <a:r>
              <a:rPr lang="pl-PL"/>
              <a:t> </a:t>
            </a:r>
            <a:r>
              <a:rPr lang="pl-PL" dirty="0" err="1"/>
              <a:t>are</a:t>
            </a:r>
            <a:r>
              <a:rPr lang="pl-PL" dirty="0"/>
              <a:t> </a:t>
            </a:r>
            <a:r>
              <a:rPr lang="pl-PL" dirty="0" err="1"/>
              <a:t>intuitive</a:t>
            </a:r>
            <a:r>
              <a:rPr lang="pl-PL" dirty="0"/>
              <a:t> – </a:t>
            </a:r>
            <a:r>
              <a:rPr lang="pl-PL" dirty="0" err="1"/>
              <a:t>shortcuts</a:t>
            </a:r>
            <a:r>
              <a:rPr lang="pl-PL" dirty="0"/>
              <a:t> of English </a:t>
            </a:r>
            <a:r>
              <a:rPr lang="pl-PL" dirty="0" err="1"/>
              <a:t>names</a:t>
            </a:r>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28926600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sz="2400" dirty="0" err="1"/>
              <a:t>Create</a:t>
            </a:r>
            <a:r>
              <a:rPr lang="nl-BE" sz="2400" dirty="0"/>
              <a:t> directories</a:t>
            </a:r>
          </a:p>
          <a:p>
            <a:pPr lvl="1"/>
            <a:r>
              <a:rPr lang="en-US" sz="2400" dirty="0"/>
              <a:t>The </a:t>
            </a:r>
            <a:r>
              <a:rPr lang="en-US" sz="2400" dirty="0" err="1">
                <a:latin typeface="Courier New" pitchFamily="49" charset="0"/>
                <a:cs typeface="Courier New" pitchFamily="49" charset="0"/>
              </a:rPr>
              <a:t>mkdir</a:t>
            </a:r>
            <a:r>
              <a:rPr lang="en-US" sz="2400" dirty="0"/>
              <a:t> command is used to create directories</a:t>
            </a:r>
          </a:p>
          <a:p>
            <a:pPr lvl="1"/>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mkdir</a:t>
            </a:r>
            <a:r>
              <a:rPr lang="nl-BE" sz="2400" dirty="0">
                <a:latin typeface="Courier New" pitchFamily="49" charset="0"/>
                <a:cs typeface="Courier New" pitchFamily="49" charset="0"/>
              </a:rPr>
              <a:t> dir1 dir2 dir3</a:t>
            </a:r>
          </a:p>
          <a:p>
            <a:r>
              <a:rPr lang="nl-BE" sz="2400" dirty="0" err="1"/>
              <a:t>Remove</a:t>
            </a:r>
            <a:r>
              <a:rPr lang="nl-BE" sz="2400" dirty="0"/>
              <a:t> directories</a:t>
            </a:r>
          </a:p>
          <a:p>
            <a:pPr lvl="1"/>
            <a:r>
              <a:rPr lang="en-US" sz="2400" dirty="0"/>
              <a:t>The </a:t>
            </a:r>
            <a:r>
              <a:rPr lang="en-US" sz="2400" dirty="0" err="1">
                <a:latin typeface="Courier New" pitchFamily="49" charset="0"/>
                <a:cs typeface="Courier New" pitchFamily="49" charset="0"/>
              </a:rPr>
              <a:t>rmdir</a:t>
            </a:r>
            <a:r>
              <a:rPr lang="en-US" sz="2400" b="1" dirty="0"/>
              <a:t> </a:t>
            </a:r>
            <a:r>
              <a:rPr lang="en-US" sz="2400" dirty="0"/>
              <a:t>command removes directories </a:t>
            </a:r>
          </a:p>
          <a:p>
            <a:pPr lvl="1"/>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rmdir</a:t>
            </a:r>
            <a:r>
              <a:rPr lang="nl-BE" sz="2400" dirty="0">
                <a:latin typeface="Courier New" pitchFamily="49" charset="0"/>
                <a:cs typeface="Courier New" pitchFamily="49" charset="0"/>
              </a:rPr>
              <a:t> dir1</a:t>
            </a:r>
          </a:p>
          <a:p>
            <a:pPr lvl="1"/>
            <a:r>
              <a:rPr lang="en-US" sz="2400" dirty="0" err="1">
                <a:latin typeface="Courier New" pitchFamily="49" charset="0"/>
                <a:cs typeface="Courier New" pitchFamily="49" charset="0"/>
              </a:rPr>
              <a:t>rmdir</a:t>
            </a:r>
            <a:r>
              <a:rPr lang="en-US" sz="2400" b="1" dirty="0"/>
              <a:t> </a:t>
            </a:r>
            <a:r>
              <a:rPr lang="en-US" sz="2400" dirty="0"/>
              <a:t>will only remove empty directories. </a:t>
            </a:r>
            <a:br>
              <a:rPr lang="en-US" sz="2400" dirty="0"/>
            </a:br>
            <a:r>
              <a:rPr lang="en-US" sz="2400" dirty="0"/>
              <a:t>To remove a non-empty directory, use </a:t>
            </a:r>
            <a:endParaRPr lang="pl-PL" sz="2400" dirty="0"/>
          </a:p>
          <a:p>
            <a:pPr marL="359637" lvl="1" indent="0">
              <a:buNone/>
            </a:pPr>
            <a:r>
              <a:rPr lang="pl-PL" sz="2400" dirty="0">
                <a:latin typeface="Courier New" pitchFamily="49" charset="0"/>
                <a:cs typeface="Courier New" pitchFamily="49" charset="0"/>
              </a:rPr>
              <a:t>  $ </a:t>
            </a:r>
            <a:r>
              <a:rPr lang="en-US" sz="2400" dirty="0" err="1">
                <a:latin typeface="Courier New" pitchFamily="49" charset="0"/>
                <a:cs typeface="Courier New" pitchFamily="49" charset="0"/>
              </a:rPr>
              <a:t>rm</a:t>
            </a:r>
            <a:r>
              <a:rPr lang="en-US" sz="2400" dirty="0">
                <a:latin typeface="Courier New" pitchFamily="49" charset="0"/>
                <a:cs typeface="Courier New" pitchFamily="49" charset="0"/>
              </a:rPr>
              <a:t> -r [DIRECTORY] </a:t>
            </a:r>
            <a:r>
              <a:rPr lang="en-US" sz="2400" dirty="0"/>
              <a:t>instead. 	</a:t>
            </a:r>
          </a:p>
          <a:p>
            <a:endParaRPr lang="nl-BE" sz="2400" b="1" dirty="0"/>
          </a:p>
          <a:p>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32121832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el 1"/>
          <p:cNvSpPr txBox="1">
            <a:spLocks noGrp="1"/>
          </p:cNvSpPr>
          <p:nvPr>
            <p:ph type="title"/>
          </p:nvPr>
        </p:nvSpPr>
        <p:spPr/>
        <p:txBody>
          <a:bodyPr/>
          <a:lstStyle/>
          <a:p>
            <a:r>
              <a:rPr lang="nl-BE" dirty="0"/>
              <a:t>Copy a file</a:t>
            </a:r>
          </a:p>
        </p:txBody>
      </p:sp>
      <p:sp>
        <p:nvSpPr>
          <p:cNvPr id="26627" name="Tijdelijke aanduiding voor tekst 2"/>
          <p:cNvSpPr txBox="1">
            <a:spLocks noGrp="1"/>
          </p:cNvSpPr>
          <p:nvPr>
            <p:ph idx="1"/>
          </p:nvPr>
        </p:nvSpPr>
        <p:spPr>
          <a:xfrm>
            <a:off x="720000" y="1268760"/>
            <a:ext cx="9678000" cy="4428000"/>
          </a:xfrm>
        </p:spPr>
        <p:txBody>
          <a:bodyPr/>
          <a:lstStyle/>
          <a:p>
            <a:pPr>
              <a:buFont typeface="Arial" pitchFamily="34" charset="0"/>
              <a:buChar char="•"/>
            </a:pPr>
            <a:r>
              <a:rPr lang="en-US" sz="2200" dirty="0">
                <a:latin typeface="+mj-lt"/>
              </a:rPr>
              <a:t>The </a:t>
            </a:r>
            <a:r>
              <a:rPr lang="en-US" sz="2200" dirty="0" err="1">
                <a:latin typeface="Courier"/>
                <a:cs typeface="Courier New" pitchFamily="49" charset="0"/>
              </a:rPr>
              <a:t>cp</a:t>
            </a:r>
            <a:r>
              <a:rPr lang="en-US" sz="2200" b="1" dirty="0">
                <a:latin typeface="+mj-lt"/>
              </a:rPr>
              <a:t> </a:t>
            </a:r>
            <a:r>
              <a:rPr lang="en-US" sz="2200" dirty="0">
                <a:latin typeface="+mj-lt"/>
              </a:rPr>
              <a:t>command copies files and directories </a:t>
            </a:r>
          </a:p>
          <a:p>
            <a:pPr>
              <a:buFont typeface="Arial" pitchFamily="34" charset="0"/>
              <a:buChar char="•"/>
            </a:pPr>
            <a:r>
              <a:rPr lang="en-US" sz="2200" dirty="0">
                <a:latin typeface="+mj-lt"/>
              </a:rPr>
              <a:t>The default behavior will overwrite any existing file(s). The </a:t>
            </a:r>
            <a:r>
              <a:rPr lang="en-US" sz="2200" b="1" dirty="0">
                <a:latin typeface="+mj-lt"/>
              </a:rPr>
              <a:t>-i </a:t>
            </a:r>
            <a:r>
              <a:rPr lang="en-US" sz="2200" dirty="0">
                <a:latin typeface="+mj-lt"/>
              </a:rPr>
              <a:t>option overrides this behavior and prompts the user before overwriting the destination file. </a:t>
            </a:r>
            <a:endParaRPr lang="fr-FR" sz="2200" b="1" dirty="0">
              <a:latin typeface="+mj-lt"/>
            </a:endParaRPr>
          </a:p>
          <a:p>
            <a:pPr>
              <a:buFont typeface="Arial" pitchFamily="34" charset="0"/>
              <a:buChar char="•"/>
            </a:pPr>
            <a:r>
              <a:rPr lang="fr-FR" sz="2200" b="1" dirty="0" err="1">
                <a:latin typeface="+mj-lt"/>
              </a:rPr>
              <a:t>syntax</a:t>
            </a:r>
            <a:r>
              <a:rPr lang="fr-FR" sz="2200" b="1" dirty="0">
                <a:latin typeface="+mj-lt"/>
              </a:rPr>
              <a:t>: </a:t>
            </a:r>
            <a:r>
              <a:rPr lang="fr-FR" sz="2200" b="1" dirty="0" err="1">
                <a:latin typeface="Courier New" panose="02070309020205020404" pitchFamily="49" charset="0"/>
                <a:cs typeface="Courier New" panose="02070309020205020404" pitchFamily="49" charset="0"/>
              </a:rPr>
              <a:t>cp</a:t>
            </a:r>
            <a:r>
              <a:rPr lang="fr-FR" sz="2200" b="1" dirty="0">
                <a:latin typeface="Courier New" panose="02070309020205020404" pitchFamily="49" charset="0"/>
                <a:cs typeface="Courier New" panose="02070309020205020404" pitchFamily="49" charset="0"/>
              </a:rPr>
              <a:t> [OPTIONS] [SOURCE] [DESTINATION]</a:t>
            </a:r>
            <a:endParaRPr lang="en-US" sz="2200" b="1" dirty="0">
              <a:latin typeface="Courier New" panose="02070309020205020404" pitchFamily="49" charset="0"/>
              <a:cs typeface="Courier New" panose="02070309020205020404" pitchFamily="49" charset="0"/>
            </a:endParaRP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&lt;</a:t>
            </a:r>
            <a:r>
              <a:rPr lang="en-US" sz="2200" dirty="0" err="1">
                <a:latin typeface="Courier" pitchFamily="49" charset="0"/>
                <a:cs typeface="Courier New" pitchFamily="49" charset="0"/>
              </a:rPr>
              <a:t>source_file</a:t>
            </a:r>
            <a:r>
              <a:rPr lang="en-US" sz="2200" dirty="0">
                <a:latin typeface="Courier" pitchFamily="49" charset="0"/>
                <a:cs typeface="Courier New" pitchFamily="49" charset="0"/>
              </a:rPr>
              <a:t>&gt; &lt;</a:t>
            </a:r>
            <a:r>
              <a:rPr lang="en-US" sz="2200" dirty="0" err="1">
                <a:latin typeface="Courier" pitchFamily="49" charset="0"/>
                <a:cs typeface="Courier New" pitchFamily="49" charset="0"/>
              </a:rPr>
              <a:t>target_file</a:t>
            </a:r>
            <a:r>
              <a:rPr lang="en-US" sz="2200" dirty="0">
                <a:latin typeface="Courier" pitchFamily="49" charset="0"/>
                <a:cs typeface="Courier New" pitchFamily="49" charset="0"/>
              </a:rPr>
              <a:t>&gt;</a:t>
            </a:r>
            <a:br>
              <a:rPr lang="en-US" sz="2200" dirty="0">
                <a:latin typeface="Courier" pitchFamily="49" charset="0"/>
                <a:cs typeface="Courier New" pitchFamily="49" charset="0"/>
              </a:rPr>
            </a:br>
            <a:r>
              <a:rPr lang="en-US" sz="2200" dirty="0">
                <a:latin typeface="+mj-lt"/>
              </a:rPr>
              <a:t>Copies the source file to the target.</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file1 file2 file3 ... </a:t>
            </a:r>
            <a:r>
              <a:rPr lang="en-US" sz="2200" dirty="0" err="1">
                <a:latin typeface="Courier" pitchFamily="49" charset="0"/>
                <a:cs typeface="Courier New" pitchFamily="49" charset="0"/>
              </a:rPr>
              <a:t>dir</a:t>
            </a:r>
            <a:br>
              <a:rPr lang="en-US" sz="2200" dirty="0">
                <a:latin typeface="+mj-lt"/>
              </a:rPr>
            </a:br>
            <a:r>
              <a:rPr lang="en-US" sz="2200" dirty="0">
                <a:latin typeface="+mj-lt"/>
              </a:rPr>
              <a:t>Copies the files to the target directory (last argument).</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-i </a:t>
            </a:r>
            <a:r>
              <a:rPr lang="en-US" sz="2200" dirty="0">
                <a:latin typeface="+mj-lt"/>
                <a:cs typeface="Courier New" pitchFamily="49" charset="0"/>
              </a:rPr>
              <a:t>(interactive)</a:t>
            </a:r>
            <a:br>
              <a:rPr lang="en-US" sz="2200" b="1" dirty="0">
                <a:latin typeface="+mj-lt"/>
              </a:rPr>
            </a:br>
            <a:r>
              <a:rPr lang="en-US" sz="2200" dirty="0">
                <a:latin typeface="+mj-lt"/>
              </a:rPr>
              <a:t>Asks for user confirmation if the target file already exists</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-r &lt;</a:t>
            </a:r>
            <a:r>
              <a:rPr lang="en-US" sz="2200" dirty="0" err="1">
                <a:latin typeface="Courier" pitchFamily="49" charset="0"/>
                <a:cs typeface="Courier New" pitchFamily="49" charset="0"/>
              </a:rPr>
              <a:t>source_dir</a:t>
            </a:r>
            <a:r>
              <a:rPr lang="en-US" sz="2200" dirty="0">
                <a:latin typeface="Courier" pitchFamily="49" charset="0"/>
                <a:cs typeface="Courier New" pitchFamily="49" charset="0"/>
              </a:rPr>
              <a:t>&gt; &lt;</a:t>
            </a:r>
            <a:r>
              <a:rPr lang="en-US" sz="2200" dirty="0" err="1">
                <a:latin typeface="Courier" pitchFamily="49" charset="0"/>
                <a:cs typeface="Courier New" pitchFamily="49" charset="0"/>
              </a:rPr>
              <a:t>target_dir</a:t>
            </a:r>
            <a:r>
              <a:rPr lang="en-US" sz="2200" dirty="0">
                <a:latin typeface="Courier" pitchFamily="49" charset="0"/>
                <a:cs typeface="Courier New" pitchFamily="49" charset="0"/>
              </a:rPr>
              <a:t>&gt; </a:t>
            </a:r>
            <a:r>
              <a:rPr lang="en-US" sz="2200" dirty="0">
                <a:latin typeface="+mj-lt"/>
              </a:rPr>
              <a:t>(recursive)</a:t>
            </a:r>
            <a:br>
              <a:rPr lang="en-US" sz="2200" dirty="0">
                <a:latin typeface="+mj-lt"/>
              </a:rPr>
            </a:br>
            <a:r>
              <a:rPr lang="en-US" sz="2200" dirty="0">
                <a:latin typeface="+mj-lt"/>
              </a:rPr>
              <a:t>Copies the whole directory.</a:t>
            </a:r>
            <a:endParaRPr lang="pl-PL" sz="2200" dirty="0">
              <a:latin typeface="+mj-lt"/>
            </a:endParaRPr>
          </a:p>
          <a:p>
            <a:pPr lvl="1">
              <a:buFontTx/>
              <a:buChar char="−"/>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cp</a:t>
            </a:r>
            <a:r>
              <a:rPr lang="pl-PL" sz="2200" dirty="0">
                <a:latin typeface="Courier New" panose="02070309020205020404" pitchFamily="49" charset="0"/>
                <a:cs typeface="Courier New" panose="02070309020205020404" pitchFamily="49" charset="0"/>
              </a:rPr>
              <a:t> –v </a:t>
            </a:r>
            <a:r>
              <a:rPr lang="pl-PL" sz="2200" dirty="0">
                <a:cs typeface="Courier New" panose="02070309020205020404" pitchFamily="49" charset="0"/>
              </a:rPr>
              <a:t>(</a:t>
            </a:r>
            <a:r>
              <a:rPr lang="pl-PL" sz="2200" dirty="0" err="1">
                <a:cs typeface="Courier New" panose="02070309020205020404" pitchFamily="49" charset="0"/>
              </a:rPr>
              <a:t>verbose</a:t>
            </a:r>
            <a:r>
              <a:rPr lang="pl-PL" sz="2200" dirty="0">
                <a:cs typeface="Courier New" panose="02070309020205020404" pitchFamily="49" charset="0"/>
              </a:rPr>
              <a:t>)</a:t>
            </a:r>
          </a:p>
          <a:p>
            <a:pPr marL="629637" lvl="2" indent="0">
              <a:spcBef>
                <a:spcPts val="0"/>
              </a:spcBef>
              <a:buNone/>
            </a:pPr>
            <a:r>
              <a:rPr lang="pl-PL" sz="2200" dirty="0">
                <a:latin typeface="+mn-lt"/>
                <a:cs typeface="Courier New" panose="02070309020205020404" pitchFamily="49" charset="0"/>
              </a:rPr>
              <a:t>  Displays </a:t>
            </a:r>
            <a:r>
              <a:rPr lang="pl-PL" sz="2200" dirty="0" err="1">
                <a:latin typeface="+mn-lt"/>
                <a:cs typeface="Courier New" panose="02070309020205020404" pitchFamily="49" charset="0"/>
              </a:rPr>
              <a:t>what</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has</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been</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copied</a:t>
            </a:r>
            <a:endParaRPr lang="pl-PL" sz="2200" dirty="0">
              <a:latin typeface="+mn-lt"/>
              <a:cs typeface="Courier New" panose="02070309020205020404" pitchFamily="49" charset="0"/>
            </a:endParaRPr>
          </a:p>
          <a:p>
            <a:pPr lvl="1">
              <a:buFontTx/>
              <a:buChar char="−"/>
            </a:pPr>
            <a:endParaRPr lang="en-US"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396336144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or rename files</a:t>
            </a:r>
            <a:endParaRPr lang="nl-BE" dirty="0"/>
          </a:p>
        </p:txBody>
      </p:sp>
      <p:sp>
        <p:nvSpPr>
          <p:cNvPr id="3" name="Content Placeholder 2"/>
          <p:cNvSpPr>
            <a:spLocks noGrp="1"/>
          </p:cNvSpPr>
          <p:nvPr>
            <p:ph idx="1"/>
          </p:nvPr>
        </p:nvSpPr>
        <p:spPr/>
        <p:txBody>
          <a:bodyPr/>
          <a:lstStyle/>
          <a:p>
            <a:r>
              <a:rPr lang="en-US" sz="2400" dirty="0"/>
              <a:t>Move or rename files and directories: </a:t>
            </a:r>
            <a:r>
              <a:rPr lang="en-US" sz="2400" dirty="0">
                <a:latin typeface="Courier New" pitchFamily="49" charset="0"/>
                <a:cs typeface="Courier New" pitchFamily="49" charset="0"/>
              </a:rPr>
              <a:t>mv</a:t>
            </a:r>
          </a:p>
          <a:p>
            <a:r>
              <a:rPr lang="en-US" sz="2400" dirty="0"/>
              <a:t>The default behavior will overwrite any existing file(s). </a:t>
            </a:r>
          </a:p>
          <a:p>
            <a:r>
              <a:rPr lang="fr-FR" sz="2400" b="1" dirty="0" err="1"/>
              <a:t>syntax</a:t>
            </a:r>
            <a:r>
              <a:rPr lang="fr-FR" sz="2400" b="1" dirty="0"/>
              <a:t>: </a:t>
            </a:r>
            <a:r>
              <a:rPr lang="fr-FR" sz="2400" b="1" dirty="0">
                <a:latin typeface="Courier New" pitchFamily="49" charset="0"/>
                <a:cs typeface="Courier New" pitchFamily="49" charset="0"/>
              </a:rPr>
              <a:t>mv [OPTIONS] [SOURCE] [DESTINATION]</a:t>
            </a:r>
            <a:r>
              <a:rPr lang="fr-FR" sz="2400" b="1" dirty="0"/>
              <a:t> </a:t>
            </a:r>
            <a:r>
              <a:rPr lang="en-US" sz="2400" b="1" dirty="0"/>
              <a:t> </a:t>
            </a:r>
          </a:p>
          <a:p>
            <a:pPr lvl="1"/>
            <a:r>
              <a:rPr lang="en-US"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lang="en-US" sz="2400" dirty="0">
                <a:latin typeface="Courier" pitchFamily="49" charset="0"/>
                <a:ea typeface="HG Mincho Light J"/>
                <a:cs typeface="Courier New" pitchFamily="49" charset="0"/>
              </a:rPr>
              <a:t>mv </a:t>
            </a:r>
            <a:r>
              <a:rPr lang="en-US" sz="2400" dirty="0" err="1">
                <a:latin typeface="Courier" pitchFamily="49" charset="0"/>
                <a:ea typeface="HG Mincho Light J"/>
                <a:cs typeface="Courier New" pitchFamily="49" charset="0"/>
              </a:rPr>
              <a:t>old_name</a:t>
            </a:r>
            <a:r>
              <a:rPr lang="en-US" sz="2400" dirty="0">
                <a:latin typeface="Courier" pitchFamily="49" charset="0"/>
                <a:ea typeface="HG Mincho Light J"/>
                <a:cs typeface="Courier New" pitchFamily="49" charset="0"/>
              </a:rPr>
              <a:t> </a:t>
            </a:r>
            <a:r>
              <a:rPr lang="en-US" sz="2400" dirty="0" err="1">
                <a:latin typeface="Courier" pitchFamily="49" charset="0"/>
                <a:ea typeface="HG Mincho Light J"/>
                <a:cs typeface="Courier New" pitchFamily="49" charset="0"/>
              </a:rPr>
              <a:t>new_name</a:t>
            </a:r>
            <a:r>
              <a:rPr lang="en-US" sz="2400" dirty="0">
                <a:latin typeface="Courier" pitchFamily="49" charset="0"/>
                <a:ea typeface="HG Mincho Light J"/>
                <a:cs typeface="Courier New" pitchFamily="49" charset="0"/>
              </a:rPr>
              <a:t> </a:t>
            </a:r>
            <a:br>
              <a:rPr lang="en-US" sz="2400" dirty="0">
                <a:ea typeface="HG Mincho Light J"/>
                <a:cs typeface="Tahoma" pitchFamily="34" charset="0"/>
              </a:rPr>
            </a:br>
            <a:r>
              <a:rPr lang="en-US" sz="2400" dirty="0">
                <a:ea typeface="HG Mincho Light J"/>
                <a:cs typeface="Tahoma" pitchFamily="34" charset="0"/>
              </a:rPr>
              <a:t>Renames the given file or directory.</a:t>
            </a:r>
          </a:p>
          <a:p>
            <a:pPr lvl="1"/>
            <a:r>
              <a:rPr lang="en-US"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lang="en-US" sz="2400" dirty="0">
                <a:latin typeface="Courier" pitchFamily="49" charset="0"/>
                <a:ea typeface="HG Mincho Light J"/>
                <a:cs typeface="Courier New" pitchFamily="49" charset="0"/>
              </a:rPr>
              <a:t>mv -i </a:t>
            </a:r>
            <a:r>
              <a:rPr lang="en-US" sz="2400" dirty="0">
                <a:ea typeface="HG Mincho Light J"/>
                <a:cs typeface="Tahoma" pitchFamily="34" charset="0"/>
              </a:rPr>
              <a:t>(interactive)</a:t>
            </a:r>
            <a:br>
              <a:rPr lang="en-US" sz="2400" dirty="0">
                <a:ea typeface="HG Mincho Light J"/>
                <a:cs typeface="Tahoma" pitchFamily="34" charset="0"/>
              </a:rPr>
            </a:br>
            <a:r>
              <a:rPr lang="en-US" sz="2400" dirty="0">
                <a:ea typeface="HG Mincho Light J"/>
                <a:cs typeface="Tahoma" pitchFamily="34" charset="0"/>
              </a:rPr>
              <a:t>If the new file already exits, asks for user confirm</a:t>
            </a:r>
          </a:p>
          <a:p>
            <a:r>
              <a:rPr lang="en-US" sz="2400" dirty="0"/>
              <a:t>The </a:t>
            </a:r>
            <a:r>
              <a:rPr lang="en-US" sz="2400" dirty="0">
                <a:latin typeface="Courier New" pitchFamily="49" charset="0"/>
                <a:cs typeface="Courier New" pitchFamily="49" charset="0"/>
              </a:rPr>
              <a:t>mv</a:t>
            </a:r>
            <a:r>
              <a:rPr lang="en-US" sz="2400" b="1" dirty="0"/>
              <a:t> </a:t>
            </a:r>
            <a:r>
              <a:rPr lang="en-US" sz="2400" dirty="0"/>
              <a:t>command can also be used to move or rename directories</a:t>
            </a:r>
            <a:r>
              <a:rPr lang="pl-PL" sz="2400" dirty="0"/>
              <a:t> </a:t>
            </a:r>
            <a:endParaRPr lang="en-US" sz="2400" dirty="0"/>
          </a:p>
          <a:p>
            <a:pPr lvl="1"/>
            <a:r>
              <a:rPr lang="nl-BE" sz="2400" dirty="0">
                <a:latin typeface="Courier" pitchFamily="49" charset="0"/>
                <a:cs typeface="Courier New" pitchFamily="49" charset="0"/>
              </a:rPr>
              <a:t>$ mv </a:t>
            </a:r>
            <a:r>
              <a:rPr lang="nl-BE" sz="2400" dirty="0" err="1">
                <a:latin typeface="Courier" pitchFamily="49" charset="0"/>
                <a:cs typeface="Courier New" pitchFamily="49" charset="0"/>
              </a:rPr>
              <a:t>NewFiles</a:t>
            </a:r>
            <a:r>
              <a:rPr lang="nl-BE" sz="2400" dirty="0">
                <a:latin typeface="Courier" pitchFamily="49" charset="0"/>
                <a:cs typeface="Courier New" pitchFamily="49" charset="0"/>
              </a:rPr>
              <a:t>/ </a:t>
            </a:r>
            <a:r>
              <a:rPr lang="nl-BE" sz="2400" dirty="0" err="1">
                <a:latin typeface="Courier" pitchFamily="49" charset="0"/>
                <a:cs typeface="Courier New" pitchFamily="49" charset="0"/>
              </a:rPr>
              <a:t>OldFiles</a:t>
            </a:r>
            <a:r>
              <a:rPr lang="nl-BE" sz="2400" dirty="0">
                <a:latin typeface="Courier" pitchFamily="49" charset="0"/>
                <a:cs typeface="Courier New" pitchFamily="49" charset="0"/>
              </a:rPr>
              <a:t>/</a:t>
            </a:r>
            <a:r>
              <a:rPr lang="nl-BE" sz="2400" dirty="0">
                <a:latin typeface="Courier" pitchFamily="49" charset="0"/>
              </a:rPr>
              <a:t> </a:t>
            </a:r>
            <a:r>
              <a:rPr lang="nl-BE" sz="2400" dirty="0"/>
              <a:t>	</a:t>
            </a:r>
            <a:endParaRPr lang="pl-PL" sz="2400" dirty="0"/>
          </a:p>
          <a:p>
            <a:pPr lvl="1"/>
            <a:r>
              <a:rPr lang="pl-PL" sz="2400" dirty="0"/>
              <a:t>-r </a:t>
            </a:r>
            <a:r>
              <a:rPr lang="pl-PL" sz="2400" dirty="0" err="1"/>
              <a:t>option</a:t>
            </a:r>
            <a:r>
              <a:rPr lang="pl-PL" sz="2400" dirty="0"/>
              <a:t> </a:t>
            </a:r>
            <a:r>
              <a:rPr lang="pl-PL" sz="2400" dirty="0" err="1"/>
              <a:t>is</a:t>
            </a:r>
            <a:r>
              <a:rPr lang="pl-PL" sz="2400" dirty="0"/>
              <a:t> not </a:t>
            </a:r>
            <a:r>
              <a:rPr lang="pl-PL" sz="2400" dirty="0" err="1"/>
              <a:t>necessary</a:t>
            </a:r>
            <a:endParaRPr lang="nl-BE" sz="2400" dirty="0"/>
          </a:p>
          <a:p>
            <a:endParaRPr lang="en-US" sz="2400" dirty="0"/>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4240986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el 1"/>
          <p:cNvSpPr txBox="1">
            <a:spLocks noGrp="1"/>
          </p:cNvSpPr>
          <p:nvPr>
            <p:ph type="title"/>
          </p:nvPr>
        </p:nvSpPr>
        <p:spPr>
          <a:xfrm>
            <a:off x="2243138" y="265059"/>
            <a:ext cx="7920000" cy="549381"/>
          </a:xfrm>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
        <p:nvSpPr>
          <p:cNvPr id="27651" name="Tijdelijke aanduiding voor tekst 2"/>
          <p:cNvSpPr txBox="1">
            <a:spLocks noGrp="1"/>
          </p:cNvSpPr>
          <p:nvPr>
            <p:ph idx="1"/>
          </p:nvPr>
        </p:nvSpPr>
        <p:spPr bwMode="auto">
          <a:xfrm>
            <a:off x="767408" y="1440000"/>
            <a:ext cx="9937104" cy="4716163"/>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400" dirty="0">
                <a:latin typeface="+mj-lt"/>
              </a:rPr>
              <a:t>The </a:t>
            </a:r>
            <a:r>
              <a:rPr lang="en-US" sz="2400" dirty="0" err="1">
                <a:latin typeface="+mj-lt"/>
                <a:cs typeface="Courier New" pitchFamily="49" charset="0"/>
              </a:rPr>
              <a:t>rm</a:t>
            </a:r>
            <a:r>
              <a:rPr lang="en-US" sz="2400" b="1" dirty="0">
                <a:latin typeface="+mj-lt"/>
              </a:rPr>
              <a:t> </a:t>
            </a:r>
            <a:r>
              <a:rPr lang="en-US" sz="2400" dirty="0">
                <a:latin typeface="+mj-lt"/>
              </a:rPr>
              <a:t>command removes files. </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file1 file2 file3 ...</a:t>
            </a:r>
            <a:r>
              <a:rPr sz="2400" b="1" dirty="0">
                <a:latin typeface="+mj-lt"/>
                <a:ea typeface="HG Mincho Light J"/>
                <a:cs typeface="Tahoma" pitchFamily="34" charset="0"/>
              </a:rPr>
              <a:t>	</a:t>
            </a:r>
            <a:br>
              <a:rPr sz="2400" b="1" dirty="0">
                <a:latin typeface="+mj-lt"/>
                <a:ea typeface="HG Mincho Light J"/>
                <a:cs typeface="Tahoma" pitchFamily="34" charset="0"/>
              </a:rPr>
            </a:br>
            <a:r>
              <a:rPr sz="2400" dirty="0">
                <a:latin typeface="+mj-lt"/>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-i </a:t>
            </a:r>
            <a:r>
              <a:rPr sz="2400" dirty="0">
                <a:ea typeface="HG Mincho Light J"/>
                <a:cs typeface="Tahoma" pitchFamily="34" charset="0"/>
              </a:rPr>
              <a:t>(interactive)</a:t>
            </a:r>
            <a:br>
              <a:rPr sz="2400" dirty="0">
                <a:latin typeface="+mj-lt"/>
                <a:ea typeface="HG Mincho Light J"/>
                <a:cs typeface="Tahoma" pitchFamily="34" charset="0"/>
              </a:rPr>
            </a:br>
            <a:r>
              <a:rPr sz="2400" dirty="0">
                <a:latin typeface="+mj-lt"/>
                <a:ea typeface="HG Mincho Light J"/>
                <a:cs typeface="Tahoma" pitchFamily="34" charset="0"/>
              </a:rPr>
              <a:t>Always ask for user confirm</a:t>
            </a:r>
            <a:r>
              <a:rPr lang="nl-BE" sz="2400" dirty="0" err="1">
                <a:latin typeface="+mj-lt"/>
                <a:ea typeface="HG Mincho Light J"/>
                <a:cs typeface="Tahoma" pitchFamily="34" charset="0"/>
              </a:rPr>
              <a:t>ation</a:t>
            </a:r>
            <a:r>
              <a:rPr sz="2400" dirty="0">
                <a:latin typeface="+mj-lt"/>
                <a:ea typeface="HG Mincho Light J"/>
                <a:cs typeface="Tahoma" pitchFamily="34" charset="0"/>
              </a:rPr>
              <a:t>.</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-r dir1 dir2 dir3 </a:t>
            </a:r>
            <a:r>
              <a:rPr sz="2400" dirty="0">
                <a:ea typeface="HG Mincho Light J"/>
                <a:cs typeface="Tahoma" pitchFamily="34" charset="0"/>
              </a:rPr>
              <a:t>(recursive)</a:t>
            </a:r>
            <a:br>
              <a:rPr sz="2400" dirty="0">
                <a:ea typeface="HG Mincho Light J"/>
                <a:cs typeface="Tahoma" pitchFamily="34" charset="0"/>
              </a:rPr>
            </a:br>
            <a:r>
              <a:rPr sz="2400" dirty="0">
                <a:latin typeface="+mj-lt"/>
                <a:ea typeface="HG Mincho Light J"/>
                <a:cs typeface="Tahoma" pitchFamily="34" charset="0"/>
              </a:rPr>
              <a:t>Removes the given directories with all their contents.</a:t>
            </a:r>
            <a:endParaRPr lang="nl-BE" sz="2400" dirty="0">
              <a:latin typeface="+mj-lt"/>
              <a:ea typeface="HG Mincho Light J"/>
              <a:cs typeface="Tahoma" pitchFamily="34" charset="0"/>
            </a:endParaRPr>
          </a:p>
          <a:p>
            <a:r>
              <a:rPr lang="en-US" sz="2400" dirty="0">
                <a:latin typeface="+mj-lt"/>
              </a:rPr>
              <a:t>Tip:</a:t>
            </a:r>
            <a:br>
              <a:rPr lang="en-US" sz="2400" dirty="0">
                <a:latin typeface="+mj-lt"/>
              </a:rPr>
            </a:br>
            <a:r>
              <a:rPr lang="en-US" sz="2400" dirty="0">
                <a:solidFill>
                  <a:srgbClr val="FF0000"/>
                </a:solidFill>
                <a:latin typeface="+mj-lt"/>
              </a:rPr>
              <a:t>Whenever you use wildcards with </a:t>
            </a:r>
            <a:r>
              <a:rPr lang="en-US" sz="2400" dirty="0" err="1">
                <a:solidFill>
                  <a:srgbClr val="FF0000"/>
                </a:solidFill>
                <a:latin typeface="Courier" pitchFamily="49" charset="0"/>
              </a:rPr>
              <a:t>rm</a:t>
            </a:r>
            <a:r>
              <a:rPr lang="en-US" sz="2400" dirty="0">
                <a:solidFill>
                  <a:srgbClr val="FF0000"/>
                </a:solidFill>
                <a:latin typeface="+mj-lt"/>
              </a:rPr>
              <a:t> (besides carefully checking your typing!), test the wildcard first with </a:t>
            </a:r>
            <a:r>
              <a:rPr lang="en-US" sz="2400" dirty="0" err="1">
                <a:solidFill>
                  <a:srgbClr val="FF0000"/>
                </a:solidFill>
                <a:latin typeface="Courier" pitchFamily="49" charset="0"/>
              </a:rPr>
              <a:t>ls</a:t>
            </a:r>
            <a:r>
              <a:rPr lang="en-US" sz="2400" dirty="0">
                <a:solidFill>
                  <a:srgbClr val="FF0000"/>
                </a:solidFill>
                <a:latin typeface="+mj-lt"/>
              </a:rPr>
              <a:t>. This will let you see the files that will be deleted. Then press the up arrow key to recall the command and replace the </a:t>
            </a:r>
            <a:r>
              <a:rPr lang="en-US" sz="2400" dirty="0" err="1">
                <a:solidFill>
                  <a:srgbClr val="FF0000"/>
                </a:solidFill>
                <a:latin typeface="Courier" pitchFamily="49" charset="0"/>
              </a:rPr>
              <a:t>ls</a:t>
            </a:r>
            <a:r>
              <a:rPr lang="en-US" sz="2400" dirty="0">
                <a:solidFill>
                  <a:srgbClr val="FF0000"/>
                </a:solidFill>
                <a:latin typeface="+mj-lt"/>
              </a:rPr>
              <a:t> with </a:t>
            </a:r>
            <a:r>
              <a:rPr lang="en-US" sz="2400" dirty="0">
                <a:solidFill>
                  <a:srgbClr val="FF0000"/>
                </a:solidFill>
                <a:latin typeface="Courier" pitchFamily="49" charset="0"/>
              </a:rPr>
              <a:t>rm</a:t>
            </a:r>
            <a:r>
              <a:rPr lang="en-US" sz="2400" dirty="0">
                <a:solidFill>
                  <a:srgbClr val="FF0000"/>
                </a:solidFill>
                <a:latin typeface="+mj-lt"/>
              </a:rPr>
              <a:t>.</a:t>
            </a:r>
            <a:endParaRPr sz="2400" dirty="0">
              <a:solidFill>
                <a:srgbClr val="FF0000"/>
              </a:solidFill>
              <a:latin typeface="+mj-lt"/>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89</a:t>
            </a:fld>
            <a:endParaRPr lang="nl-NL"/>
          </a:p>
        </p:txBody>
      </p:sp>
    </p:spTree>
    <p:extLst>
      <p:ext uri="{BB962C8B-B14F-4D97-AF65-F5344CB8AC3E}">
        <p14:creationId xmlns:p14="http://schemas.microsoft.com/office/powerpoint/2010/main" val="258838851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9</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Create</a:t>
            </a:r>
            <a:r>
              <a:rPr lang="nl-BE" dirty="0"/>
              <a:t> links</a:t>
            </a:r>
          </a:p>
        </p:txBody>
      </p:sp>
      <p:sp>
        <p:nvSpPr>
          <p:cNvPr id="3" name="Content Placeholder 2"/>
          <p:cNvSpPr>
            <a:spLocks noGrp="1"/>
          </p:cNvSpPr>
          <p:nvPr>
            <p:ph idx="1"/>
          </p:nvPr>
        </p:nvSpPr>
        <p:spPr>
          <a:xfrm>
            <a:off x="623392" y="1440000"/>
            <a:ext cx="9937104" cy="4678362"/>
          </a:xfrm>
        </p:spPr>
        <p:txBody>
          <a:bodyPr/>
          <a:lstStyle/>
          <a:p>
            <a:r>
              <a:rPr lang="en-US" sz="2200" dirty="0"/>
              <a:t>Create links (shortcuts) to files or directories: </a:t>
            </a:r>
            <a:r>
              <a:rPr lang="en-US" sz="2200" dirty="0" err="1">
                <a:latin typeface="Courier New" pitchFamily="49" charset="0"/>
                <a:cs typeface="Courier New" pitchFamily="49" charset="0"/>
              </a:rPr>
              <a:t>ln</a:t>
            </a:r>
            <a:endParaRPr lang="en-US" sz="2200" dirty="0">
              <a:latin typeface="Courier New" pitchFamily="49" charset="0"/>
              <a:cs typeface="Courier New" pitchFamily="49" charset="0"/>
            </a:endParaRPr>
          </a:p>
          <a:p>
            <a:r>
              <a:rPr lang="en-US" sz="2200" dirty="0"/>
              <a:t>Symbolic links are created when using the </a:t>
            </a:r>
            <a:r>
              <a:rPr lang="en-US" sz="2200" dirty="0">
                <a:latin typeface="Courier New" pitchFamily="49" charset="0"/>
                <a:cs typeface="Courier New" pitchFamily="49" charset="0"/>
              </a:rPr>
              <a:t>-s</a:t>
            </a:r>
            <a:r>
              <a:rPr lang="en-US" sz="2200" b="1" dirty="0"/>
              <a:t> </a:t>
            </a:r>
            <a:r>
              <a:rPr lang="en-US" sz="2200" dirty="0"/>
              <a:t>option with the </a:t>
            </a:r>
            <a:r>
              <a:rPr lang="en-US" sz="2200" dirty="0" err="1">
                <a:latin typeface="Courier New" pitchFamily="49" charset="0"/>
                <a:cs typeface="Courier New" pitchFamily="49" charset="0"/>
              </a:rPr>
              <a:t>ln</a:t>
            </a:r>
            <a:r>
              <a:rPr lang="en-US" sz="2200" b="1" dirty="0"/>
              <a:t> </a:t>
            </a:r>
            <a:r>
              <a:rPr lang="en-US" sz="2200" dirty="0"/>
              <a:t>command. </a:t>
            </a:r>
          </a:p>
          <a:p>
            <a:r>
              <a:rPr lang="en-US" sz="2200" dirty="0"/>
              <a:t>Allows to jump to other files or locations on the file system</a:t>
            </a:r>
          </a:p>
          <a:p>
            <a:r>
              <a:rPr lang="en-US" sz="2200" dirty="0"/>
              <a:t>Editing a symbolic link file is the same as editing the source file, but deleting the symbolic link does not delete the source file.</a:t>
            </a:r>
          </a:p>
          <a:p>
            <a:pPr lvl="1"/>
            <a:r>
              <a:rPr lang="en-US" sz="2200" dirty="0">
                <a:latin typeface="Courier New" pitchFamily="49" charset="0"/>
                <a:cs typeface="Courier New" pitchFamily="49" charset="0"/>
              </a:rPr>
              <a:t>$</a:t>
            </a:r>
            <a:r>
              <a:rPr lang="pl-PL" sz="2200" dirty="0">
                <a:latin typeface="Courier New" pitchFamily="49" charset="0"/>
                <a:cs typeface="Courier New" pitchFamily="49" charset="0"/>
              </a:rPr>
              <a:t> </a:t>
            </a:r>
            <a:r>
              <a:rPr lang="en-US" sz="2200" dirty="0">
                <a:latin typeface="Courier New" pitchFamily="49" charset="0"/>
                <a:cs typeface="Courier New" pitchFamily="49" charset="0"/>
              </a:rPr>
              <a:t>ln -s file_v5.doc file_final.doc</a:t>
            </a:r>
          </a:p>
          <a:p>
            <a:pPr lvl="1"/>
            <a:r>
              <a:rPr lang="en-US" sz="2200" dirty="0"/>
              <a:t>creates a symbolic link called file_final.doc that points to file_v5.doc </a:t>
            </a:r>
          </a:p>
          <a:p>
            <a:pPr lvl="1"/>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ln</a:t>
            </a:r>
            <a:r>
              <a:rPr lang="nl-BE" sz="2200" dirty="0">
                <a:latin typeface="Courier New" pitchFamily="49" charset="0"/>
                <a:cs typeface="Courier New" pitchFamily="49" charset="0"/>
              </a:rPr>
              <a:t> -s /home/demo/dir1/dir2/dir3 /home/demo/jump2dir</a:t>
            </a:r>
          </a:p>
          <a:p>
            <a:pPr lvl="1"/>
            <a:r>
              <a:rPr lang="en-US" sz="2200" dirty="0"/>
              <a:t>creates a symbolic link called jump2dir that points to a deep directory - allows for quicker access) 	</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spTree>
    <p:extLst>
      <p:ext uri="{BB962C8B-B14F-4D97-AF65-F5344CB8AC3E}">
        <p14:creationId xmlns:p14="http://schemas.microsoft.com/office/powerpoint/2010/main" val="28838240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Text editors</a:t>
            </a:r>
          </a:p>
        </p:txBody>
      </p:sp>
      <p:sp>
        <p:nvSpPr>
          <p:cNvPr id="10" name="Content Placeholder 9"/>
          <p:cNvSpPr>
            <a:spLocks noGrp="1"/>
          </p:cNvSpPr>
          <p:nvPr>
            <p:ph idx="1"/>
          </p:nvPr>
        </p:nvSpPr>
        <p:spPr/>
        <p:txBody>
          <a:bodyPr/>
          <a:lstStyle/>
          <a:p>
            <a:r>
              <a:rPr lang="en-US" sz="2400" dirty="0"/>
              <a:t>Text-only text editors</a:t>
            </a:r>
          </a:p>
          <a:p>
            <a:pPr lvl="1"/>
            <a:r>
              <a:rPr lang="en-US" sz="2400" dirty="0"/>
              <a:t>Often needed for </a:t>
            </a:r>
            <a:r>
              <a:rPr lang="en-US" sz="2400" dirty="0" err="1"/>
              <a:t>sysadmins</a:t>
            </a:r>
            <a:r>
              <a:rPr lang="en-US" sz="2400" dirty="0"/>
              <a:t> and great for power users</a:t>
            </a:r>
          </a:p>
          <a:p>
            <a:pPr lvl="1"/>
            <a:r>
              <a:rPr lang="en-US" sz="2400" dirty="0"/>
              <a:t>vi, vim</a:t>
            </a:r>
          </a:p>
          <a:p>
            <a:pPr lvl="1"/>
            <a:r>
              <a:rPr lang="en-US" sz="2400" dirty="0" err="1"/>
              <a:t>nano</a:t>
            </a:r>
            <a:endParaRPr lang="en-US" sz="2400" dirty="0"/>
          </a:p>
          <a:p>
            <a:r>
              <a:rPr lang="en-US" sz="2400" dirty="0"/>
              <a:t>Graphical text editors</a:t>
            </a:r>
          </a:p>
          <a:p>
            <a:pPr lvl="1"/>
            <a:r>
              <a:rPr lang="en-US" sz="2400" dirty="0"/>
              <a:t>Fine for most needs</a:t>
            </a:r>
          </a:p>
          <a:p>
            <a:pPr lvl="1"/>
            <a:r>
              <a:rPr lang="en-US" sz="2400" dirty="0" err="1"/>
              <a:t>Gedit</a:t>
            </a:r>
            <a:r>
              <a:rPr lang="en-US" sz="2400" dirty="0"/>
              <a:t>,</a:t>
            </a:r>
          </a:p>
          <a:p>
            <a:pPr lvl="1"/>
            <a:r>
              <a:rPr lang="en-US" sz="2400" dirty="0"/>
              <a:t>Kate, </a:t>
            </a:r>
            <a:r>
              <a:rPr lang="en-US" sz="2400" dirty="0" err="1"/>
              <a:t>Nedit</a:t>
            </a:r>
            <a:endParaRPr lang="en-US" sz="2400" dirty="0"/>
          </a:p>
          <a:p>
            <a:pPr lvl="1"/>
            <a:r>
              <a:rPr lang="en-US" sz="2400" dirty="0" err="1"/>
              <a:t>Emacs</a:t>
            </a:r>
            <a:r>
              <a:rPr lang="en-US" sz="2400" dirty="0"/>
              <a:t>, </a:t>
            </a:r>
            <a:r>
              <a:rPr lang="en-US" sz="2400" dirty="0" err="1"/>
              <a:t>Xemacs</a:t>
            </a:r>
            <a:endParaRPr lang="en-US" sz="2400" dirty="0"/>
          </a:p>
          <a:p>
            <a:r>
              <a:rPr lang="en-US" sz="2400" dirty="0">
                <a:hlinkClick r:id="rId3"/>
              </a:rPr>
              <a:t>http://www.thegeekstuff.com/2009/07/top-5-best-linux-text-editors/</a:t>
            </a:r>
            <a:endParaRPr lang="en-US" sz="2400"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91</a:t>
            </a:fld>
            <a:endParaRPr lang="nl-NL"/>
          </a:p>
        </p:txBody>
      </p:sp>
    </p:spTree>
    <p:extLst>
      <p:ext uri="{BB962C8B-B14F-4D97-AF65-F5344CB8AC3E}">
        <p14:creationId xmlns:p14="http://schemas.microsoft.com/office/powerpoint/2010/main" val="3693751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Text editors</a:t>
            </a:r>
          </a:p>
        </p:txBody>
      </p:sp>
      <p:sp>
        <p:nvSpPr>
          <p:cNvPr id="10" name="Content Placeholder 9"/>
          <p:cNvSpPr>
            <a:spLocks noGrp="1"/>
          </p:cNvSpPr>
          <p:nvPr>
            <p:ph idx="1"/>
          </p:nvPr>
        </p:nvSpPr>
        <p:spPr/>
        <p:txBody>
          <a:bodyPr/>
          <a:lstStyle/>
          <a:p>
            <a:pPr marL="0" indent="0">
              <a:buNone/>
            </a:pPr>
            <a:r>
              <a:rPr lang="pl-PL" dirty="0"/>
              <a:t>How to start:</a:t>
            </a:r>
          </a:p>
          <a:p>
            <a:r>
              <a:rPr lang="pl-PL" sz="2000" dirty="0"/>
              <a:t>Create a file</a:t>
            </a:r>
          </a:p>
          <a:p>
            <a:pPr lvl="1"/>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touch</a:t>
            </a:r>
            <a:r>
              <a:rPr lang="pl-PL" sz="2000" dirty="0">
                <a:latin typeface="Courier New" panose="02070309020205020404" pitchFamily="49" charset="0"/>
                <a:cs typeface="Courier New" panose="02070309020205020404" pitchFamily="49" charset="0"/>
              </a:rPr>
              <a:t> filename </a:t>
            </a:r>
            <a:r>
              <a:rPr lang="pl-PL" sz="2000" dirty="0"/>
              <a:t>(creates an empty file)</a:t>
            </a:r>
          </a:p>
          <a:p>
            <a:pPr lvl="1"/>
            <a:r>
              <a:rPr lang="pl-PL" sz="2000" dirty="0"/>
              <a:t>start editing (non)-existing file: </a:t>
            </a:r>
          </a:p>
          <a:p>
            <a:pPr marL="0" indent="-363">
              <a:buNone/>
            </a:pPr>
            <a:r>
              <a:rPr lang="pl-PL" sz="2000" dirty="0"/>
              <a:t>	</a:t>
            </a:r>
            <a:r>
              <a:rPr lang="pl-PL" sz="2000" b="1"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 vi </a:t>
            </a:r>
            <a:r>
              <a:rPr lang="pl-PL" sz="2000" dirty="0" err="1">
                <a:latin typeface="Courier New" panose="02070309020205020404" pitchFamily="49" charset="0"/>
                <a:cs typeface="Courier New" panose="02070309020205020404" pitchFamily="49" charset="0"/>
              </a:rPr>
              <a:t>filename</a:t>
            </a:r>
            <a:r>
              <a:rPr lang="pl-PL" sz="2000" dirty="0">
                <a:latin typeface="Courier New" panose="02070309020205020404" pitchFamily="49" charset="0"/>
                <a:cs typeface="Courier New" panose="02070309020205020404" pitchFamily="49" charset="0"/>
              </a:rPr>
              <a:t> </a:t>
            </a:r>
          </a:p>
          <a:p>
            <a:pPr marL="0" indent="-363">
              <a:buNone/>
            </a:pPr>
            <a:r>
              <a:rPr lang="pl-PL" sz="2000" dirty="0">
                <a:latin typeface="Courier New" panose="02070309020205020404" pitchFamily="49" charset="0"/>
                <a:cs typeface="Courier New" panose="02070309020205020404" pitchFamily="49" charset="0"/>
              </a:rPr>
              <a:t>	 $ </a:t>
            </a:r>
            <a:r>
              <a:rPr lang="pl-PL" sz="2000" dirty="0" err="1">
                <a:latin typeface="Courier New" panose="02070309020205020404" pitchFamily="49" charset="0"/>
                <a:cs typeface="Courier New" panose="02070309020205020404" pitchFamily="49" charset="0"/>
              </a:rPr>
              <a:t>nano</a:t>
            </a: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filename</a:t>
            </a:r>
            <a:r>
              <a:rPr lang="pl-PL" sz="2000" dirty="0">
                <a:latin typeface="Courier New" panose="02070309020205020404" pitchFamily="49" charset="0"/>
                <a:cs typeface="Courier New" panose="02070309020205020404" pitchFamily="49" charset="0"/>
              </a:rPr>
              <a:t> </a:t>
            </a:r>
          </a:p>
          <a:p>
            <a:pPr marL="0" indent="-363">
              <a:buNone/>
            </a:pPr>
            <a:r>
              <a:rPr lang="pl-PL" sz="2000" dirty="0">
                <a:latin typeface="Courier New" panose="02070309020205020404" pitchFamily="49" charset="0"/>
                <a:cs typeface="Courier New" panose="02070309020205020404" pitchFamily="49" charset="0"/>
              </a:rPr>
              <a:t>	 $ </a:t>
            </a:r>
            <a:r>
              <a:rPr lang="pl-PL" sz="2000" dirty="0" err="1">
                <a:latin typeface="Courier New" panose="02070309020205020404" pitchFamily="49" charset="0"/>
                <a:cs typeface="Courier New" panose="02070309020205020404" pitchFamily="49" charset="0"/>
              </a:rPr>
              <a:t>gedit</a:t>
            </a:r>
            <a:r>
              <a:rPr lang="pl-PL" sz="2000" dirty="0">
                <a:latin typeface="Courier New" panose="02070309020205020404" pitchFamily="49" charset="0"/>
                <a:cs typeface="Courier New" panose="02070309020205020404" pitchFamily="49" charset="0"/>
              </a:rPr>
              <a:t> filename</a:t>
            </a:r>
          </a:p>
          <a:p>
            <a:pPr lvl="1"/>
            <a:endParaRPr lang="en-US" sz="2000"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92</a:t>
            </a:fld>
            <a:endParaRPr lang="nl-NL"/>
          </a:p>
        </p:txBody>
      </p:sp>
    </p:spTree>
    <p:extLst>
      <p:ext uri="{BB962C8B-B14F-4D97-AF65-F5344CB8AC3E}">
        <p14:creationId xmlns:p14="http://schemas.microsoft.com/office/powerpoint/2010/main" val="2587193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vi</a:t>
            </a:r>
          </a:p>
        </p:txBody>
      </p:sp>
      <p:sp>
        <p:nvSpPr>
          <p:cNvPr id="7" name="Content Placeholder 6"/>
          <p:cNvSpPr>
            <a:spLocks noGrp="1"/>
          </p:cNvSpPr>
          <p:nvPr>
            <p:ph idx="1"/>
          </p:nvPr>
        </p:nvSpPr>
        <p:spPr/>
        <p:txBody>
          <a:bodyPr/>
          <a:lstStyle/>
          <a:p>
            <a:r>
              <a:rPr lang="en-US" dirty="0"/>
              <a:t>Text-mode text editor available in all Linux systems.</a:t>
            </a:r>
          </a:p>
          <a:p>
            <a:r>
              <a:rPr lang="en-US" dirty="0"/>
              <a:t>Created before computers with mice appeared.</a:t>
            </a:r>
          </a:p>
          <a:p>
            <a:r>
              <a:rPr lang="en-US" dirty="0"/>
              <a:t>Difficult to learn for beginners used to graphical text editors.</a:t>
            </a:r>
          </a:p>
          <a:p>
            <a:r>
              <a:rPr lang="en-US" dirty="0"/>
              <a:t>Very productive for power users.</a:t>
            </a:r>
          </a:p>
          <a:p>
            <a:r>
              <a:rPr lang="nl-BE" dirty="0"/>
              <a:t>Check the web </a:t>
            </a:r>
            <a:r>
              <a:rPr lang="nl-BE" dirty="0" err="1"/>
              <a:t>for</a:t>
            </a:r>
            <a:r>
              <a:rPr lang="nl-BE" dirty="0"/>
              <a:t> tutorials:</a:t>
            </a:r>
          </a:p>
          <a:p>
            <a:pPr lvl="1"/>
            <a:r>
              <a:rPr lang="nl-BE" dirty="0">
                <a:hlinkClick r:id="rId3"/>
              </a:rPr>
              <a:t>https://upload.wikimedia.org/wikipedia/commons/d/d2/Learning_the_vi_Editor.pdf</a:t>
            </a:r>
            <a:endParaRPr lang="nl-BE" dirty="0"/>
          </a:p>
          <a:p>
            <a:pPr lvl="1"/>
            <a:r>
              <a:rPr lang="nl-BE" dirty="0">
                <a:hlinkClick r:id="rId4"/>
              </a:rPr>
              <a:t>ftp://ftp.vim.org/pub/vim/doc/book/vimbook-OPL.pdf</a:t>
            </a:r>
            <a:endParaRPr lang="nl-BE" dirty="0"/>
          </a:p>
          <a:p>
            <a:pPr lvl="1"/>
            <a:endParaRPr lang="en-US" dirty="0"/>
          </a:p>
          <a:p>
            <a:pPr marL="0" indent="0">
              <a:buNone/>
            </a:pPr>
            <a:endParaRPr lang="nl-BE"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573677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vi</a:t>
            </a:r>
          </a:p>
        </p:txBody>
      </p:sp>
      <p:sp>
        <p:nvSpPr>
          <p:cNvPr id="3" name="Content Placeholder 2"/>
          <p:cNvSpPr>
            <a:spLocks noGrp="1"/>
          </p:cNvSpPr>
          <p:nvPr>
            <p:ph idx="1"/>
          </p:nvPr>
        </p:nvSpPr>
        <p:spPr>
          <a:xfrm>
            <a:off x="623392" y="1124744"/>
            <a:ext cx="10657184" cy="4678362"/>
          </a:xfrm>
        </p:spPr>
        <p:txBody>
          <a:bodyPr/>
          <a:lstStyle/>
          <a:p>
            <a:r>
              <a:rPr lang="en-US" sz="2400" dirty="0"/>
              <a:t>2 basic modes of operation: </a:t>
            </a:r>
          </a:p>
          <a:p>
            <a:pPr lvl="1"/>
            <a:r>
              <a:rPr lang="en-US" sz="2400" i="1" dirty="0"/>
              <a:t>command mode </a:t>
            </a:r>
            <a:r>
              <a:rPr lang="en-US" sz="2400" dirty="0"/>
              <a:t>and </a:t>
            </a:r>
            <a:r>
              <a:rPr lang="en-US" sz="2400" i="1" dirty="0"/>
              <a:t>editing mode</a:t>
            </a:r>
            <a:r>
              <a:rPr lang="en-US" sz="2400" dirty="0"/>
              <a:t>.</a:t>
            </a:r>
          </a:p>
          <a:p>
            <a:pPr lvl="1"/>
            <a:r>
              <a:rPr lang="en-US" sz="2400" dirty="0"/>
              <a:t>Within Command Mode, signals from the terminal are interpreted as editing commands. </a:t>
            </a:r>
          </a:p>
          <a:p>
            <a:pPr lvl="1"/>
            <a:r>
              <a:rPr lang="en-US" sz="2400" dirty="0"/>
              <a:t>Editing mode: letters typed at the keyboard are inserted into the editing buffer.  </a:t>
            </a:r>
          </a:p>
          <a:p>
            <a:r>
              <a:rPr lang="en-US" sz="2400" dirty="0"/>
              <a:t>Pressing </a:t>
            </a:r>
            <a:r>
              <a:rPr lang="en-US" sz="2400" b="1" dirty="0"/>
              <a:t>Esc </a:t>
            </a:r>
            <a:r>
              <a:rPr lang="en-US" sz="2400" dirty="0"/>
              <a:t>on the keyboard activates command mode. </a:t>
            </a:r>
          </a:p>
        </p:txBody>
      </p:sp>
      <p:graphicFrame>
        <p:nvGraphicFramePr>
          <p:cNvPr id="5" name="Table 4"/>
          <p:cNvGraphicFramePr>
            <a:graphicFrameLocks noGrp="1"/>
          </p:cNvGraphicFramePr>
          <p:nvPr/>
        </p:nvGraphicFramePr>
        <p:xfrm>
          <a:off x="2185864" y="3857456"/>
          <a:ext cx="7992121" cy="2595880"/>
        </p:xfrm>
        <a:graphic>
          <a:graphicData uri="http://schemas.openxmlformats.org/drawingml/2006/table">
            <a:tbl>
              <a:tblPr firstRow="1" bandRow="1">
                <a:tableStyleId>{D7AC3CCA-C797-4891-BE02-D94E43425B78}</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3455617">
                  <a:extLst>
                    <a:ext uri="{9D8B030D-6E8A-4147-A177-3AD203B41FA5}">
                      <a16:colId xmlns:a16="http://schemas.microsoft.com/office/drawing/2014/main" val="20003"/>
                    </a:ext>
                  </a:extLst>
                </a:gridCol>
              </a:tblGrid>
              <a:tr h="370840">
                <a:tc>
                  <a:txBody>
                    <a:bodyPr/>
                    <a:lstStyle/>
                    <a:p>
                      <a:r>
                        <a:rPr lang="en-US" dirty="0"/>
                        <a:t>Key(s) </a:t>
                      </a:r>
                      <a:endParaRPr lang="nl-BE" dirty="0"/>
                    </a:p>
                  </a:txBody>
                  <a:tcPr/>
                </a:tc>
                <a:tc>
                  <a:txBody>
                    <a:bodyPr/>
                    <a:lstStyle/>
                    <a:p>
                      <a:r>
                        <a:rPr lang="en-US" dirty="0"/>
                        <a:t>Function</a:t>
                      </a:r>
                      <a:endParaRPr lang="nl-BE" dirty="0"/>
                    </a:p>
                  </a:txBody>
                  <a:tcPr/>
                </a:tc>
                <a:tc>
                  <a:txBody>
                    <a:bodyPr/>
                    <a:lstStyle/>
                    <a:p>
                      <a:r>
                        <a:rPr lang="en-US" dirty="0"/>
                        <a:t>Key(s) </a:t>
                      </a:r>
                      <a:endParaRPr lang="nl-BE" dirty="0"/>
                    </a:p>
                  </a:txBody>
                  <a:tcPr/>
                </a:tc>
                <a:tc>
                  <a:txBody>
                    <a:bodyPr/>
                    <a:lstStyle/>
                    <a:p>
                      <a:r>
                        <a:rPr lang="en-US" dirty="0"/>
                        <a:t>Function</a:t>
                      </a:r>
                      <a:endParaRPr lang="nl-BE"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Save</a:t>
                      </a:r>
                    </a:p>
                  </a:txBody>
                  <a:tcPr/>
                </a:tc>
                <a:tc>
                  <a:txBody>
                    <a:bodyPr/>
                    <a:lstStyle/>
                    <a:p>
                      <a:r>
                        <a:rPr lang="nl-BE"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Append text after</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Save and exit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Replace text before cursor</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Quit</a:t>
                      </a:r>
                    </a:p>
                  </a:txBody>
                  <a:tcPr/>
                </a:tc>
                <a:tc>
                  <a:txBody>
                    <a:bodyPr/>
                    <a:lstStyle/>
                    <a:p>
                      <a:r>
                        <a:rPr lang="nl-BE" dirty="0"/>
                        <a:t>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Replace text after cursor</a:t>
                      </a:r>
                    </a:p>
                  </a:txBody>
                  <a:tcPr/>
                </a:tc>
                <a:extLst>
                  <a:ext uri="{0D108BD9-81ED-4DB2-BD59-A6C34878D82A}">
                    <a16:rowId xmlns:a16="http://schemas.microsoft.com/office/drawing/2014/main" val="10003"/>
                  </a:ext>
                </a:extLst>
              </a:tr>
              <a:tr h="370840">
                <a:tc>
                  <a:txBody>
                    <a:bodyPr/>
                    <a:lstStyle/>
                    <a:p>
                      <a:r>
                        <a:rPr lang="nl-BE" dirty="0"/>
                        <a:t>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text after</a:t>
                      </a:r>
                    </a:p>
                  </a:txBody>
                  <a:tcPr/>
                </a:tc>
                <a:tc>
                  <a:txBody>
                    <a:bodyPr/>
                    <a:lstStyle/>
                    <a:p>
                      <a:r>
                        <a:rPr lang="nl-BE" dirty="0"/>
                        <a:t>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text before</a:t>
                      </a:r>
                    </a:p>
                  </a:txBody>
                  <a:tcPr/>
                </a:tc>
                <a:extLst>
                  <a:ext uri="{0D108BD9-81ED-4DB2-BD59-A6C34878D82A}">
                    <a16:rowId xmlns:a16="http://schemas.microsoft.com/office/drawing/2014/main" val="10004"/>
                  </a:ext>
                </a:extLst>
              </a:tr>
              <a:tr h="370840">
                <a:tc>
                  <a:txBody>
                    <a:bodyPr/>
                    <a:lstStyle/>
                    <a:p>
                      <a:r>
                        <a:rPr lang="nl-BE" dirty="0"/>
                        <a:t>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Paste copied text</a:t>
                      </a:r>
                    </a:p>
                  </a:txBody>
                  <a:tcPr/>
                </a:tc>
                <a:tc>
                  <a:txBody>
                    <a:bodyPr/>
                    <a:lstStyle/>
                    <a:p>
                      <a:r>
                        <a:rPr lang="nl-BE" dirty="0" err="1"/>
                        <a:t>yy</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 current line</a:t>
                      </a:r>
                    </a:p>
                  </a:txBody>
                  <a:tcPr/>
                </a:tc>
                <a:extLst>
                  <a:ext uri="{0D108BD9-81ED-4DB2-BD59-A6C34878D82A}">
                    <a16:rowId xmlns:a16="http://schemas.microsoft.com/office/drawing/2014/main" val="10005"/>
                  </a:ext>
                </a:extLst>
              </a:tr>
              <a:tr h="370840">
                <a:tc>
                  <a:txBody>
                    <a:bodyPr/>
                    <a:lstStyle/>
                    <a:p>
                      <a:r>
                        <a:rPr lang="nl-BE"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Append text before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Search for the specified text</a:t>
                      </a:r>
                      <a:endParaRPr lang="nl-BE" dirty="0"/>
                    </a:p>
                  </a:txBody>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1389076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nl-BE" dirty="0">
                <a:solidFill>
                  <a:schemeClr val="tx1"/>
                </a:solidFill>
              </a:rPr>
              <a:t>Vi</a:t>
            </a:r>
          </a:p>
        </p:txBody>
      </p:sp>
      <p:sp>
        <p:nvSpPr>
          <p:cNvPr id="46083" name="Rectangle 3"/>
          <p:cNvSpPr>
            <a:spLocks noGrp="1" noChangeArrowheads="1"/>
          </p:cNvSpPr>
          <p:nvPr>
            <p:ph type="body" sz="half" idx="1"/>
          </p:nvPr>
        </p:nvSpPr>
        <p:spPr/>
        <p:txBody>
          <a:bodyPr>
            <a:normAutofit lnSpcReduction="10000"/>
          </a:bodyPr>
          <a:lstStyle/>
          <a:p>
            <a:pPr>
              <a:lnSpc>
                <a:spcPct val="90000"/>
              </a:lnSpc>
            </a:pPr>
            <a:r>
              <a:rPr lang="en-US" altLang="nl-BE" sz="2000" dirty="0"/>
              <a:t>2 modes</a:t>
            </a:r>
          </a:p>
          <a:p>
            <a:pPr lvl="1">
              <a:lnSpc>
                <a:spcPct val="90000"/>
              </a:lnSpc>
            </a:pPr>
            <a:r>
              <a:rPr lang="en-US" altLang="nl-BE" sz="2000" dirty="0"/>
              <a:t>Input mode</a:t>
            </a:r>
          </a:p>
          <a:p>
            <a:pPr lvl="2">
              <a:lnSpc>
                <a:spcPct val="90000"/>
              </a:lnSpc>
            </a:pPr>
            <a:r>
              <a:rPr lang="en-US" altLang="nl-BE" sz="1600" dirty="0"/>
              <a:t>ESC to back to </a:t>
            </a:r>
            <a:r>
              <a:rPr lang="en-US" altLang="nl-BE" sz="1600" dirty="0" err="1"/>
              <a:t>cmd</a:t>
            </a:r>
            <a:r>
              <a:rPr lang="en-US" altLang="nl-BE" sz="1600" dirty="0"/>
              <a:t> mode</a:t>
            </a:r>
          </a:p>
          <a:p>
            <a:pPr lvl="1">
              <a:lnSpc>
                <a:spcPct val="90000"/>
              </a:lnSpc>
            </a:pPr>
            <a:r>
              <a:rPr lang="en-US" altLang="nl-BE" sz="2000" dirty="0"/>
              <a:t>Command mode</a:t>
            </a:r>
          </a:p>
          <a:p>
            <a:pPr lvl="2">
              <a:lnSpc>
                <a:spcPct val="90000"/>
              </a:lnSpc>
            </a:pPr>
            <a:r>
              <a:rPr lang="en-US" altLang="nl-BE" sz="1600" dirty="0"/>
              <a:t>Cursor movement</a:t>
            </a:r>
          </a:p>
          <a:p>
            <a:pPr lvl="3">
              <a:lnSpc>
                <a:spcPct val="90000"/>
              </a:lnSpc>
            </a:pPr>
            <a:r>
              <a:rPr lang="en-US" altLang="nl-BE" sz="1400" dirty="0"/>
              <a:t>h (left), j (down), k (up), l (right)</a:t>
            </a:r>
          </a:p>
          <a:p>
            <a:pPr lvl="3">
              <a:lnSpc>
                <a:spcPct val="90000"/>
              </a:lnSpc>
            </a:pPr>
            <a:r>
              <a:rPr lang="en-US" altLang="nl-BE" sz="1400" dirty="0"/>
              <a:t>^f (page down)</a:t>
            </a:r>
          </a:p>
          <a:p>
            <a:pPr lvl="3">
              <a:lnSpc>
                <a:spcPct val="90000"/>
              </a:lnSpc>
            </a:pPr>
            <a:r>
              <a:rPr lang="en-US" altLang="nl-BE" sz="1400" dirty="0"/>
              <a:t>^b (page up)</a:t>
            </a:r>
          </a:p>
          <a:p>
            <a:pPr lvl="3">
              <a:lnSpc>
                <a:spcPct val="90000"/>
              </a:lnSpc>
            </a:pPr>
            <a:r>
              <a:rPr lang="en-US" altLang="nl-BE" sz="1400" dirty="0"/>
              <a:t>^ (first char.)</a:t>
            </a:r>
          </a:p>
          <a:p>
            <a:pPr lvl="3">
              <a:lnSpc>
                <a:spcPct val="90000"/>
              </a:lnSpc>
            </a:pPr>
            <a:r>
              <a:rPr lang="en-US" altLang="nl-BE" sz="1400" dirty="0"/>
              <a:t>$ (last char.)</a:t>
            </a:r>
          </a:p>
          <a:p>
            <a:pPr lvl="3">
              <a:lnSpc>
                <a:spcPct val="90000"/>
              </a:lnSpc>
            </a:pPr>
            <a:r>
              <a:rPr lang="en-US" altLang="nl-BE" sz="1400" dirty="0"/>
              <a:t>G (bottom page)</a:t>
            </a:r>
          </a:p>
          <a:p>
            <a:pPr lvl="3">
              <a:lnSpc>
                <a:spcPct val="90000"/>
              </a:lnSpc>
            </a:pPr>
            <a:r>
              <a:rPr lang="en-US" altLang="nl-BE" sz="1400" dirty="0"/>
              <a:t>:1 (</a:t>
            </a:r>
            <a:r>
              <a:rPr lang="en-US" altLang="nl-BE" sz="1400" dirty="0" err="1"/>
              <a:t>goto</a:t>
            </a:r>
            <a:r>
              <a:rPr lang="en-US" altLang="nl-BE" sz="1400" dirty="0"/>
              <a:t> first line)</a:t>
            </a:r>
          </a:p>
          <a:p>
            <a:pPr lvl="2">
              <a:lnSpc>
                <a:spcPct val="90000"/>
              </a:lnSpc>
            </a:pPr>
            <a:r>
              <a:rPr lang="en-US" altLang="nl-BE" sz="1600" dirty="0" err="1"/>
              <a:t>Sw</a:t>
            </a:r>
            <a:r>
              <a:rPr lang="pl-PL" altLang="nl-BE" sz="1600" dirty="0"/>
              <a:t>i</a:t>
            </a:r>
            <a:r>
              <a:rPr lang="en-US" altLang="nl-BE" sz="1600" dirty="0" err="1"/>
              <a:t>tch</a:t>
            </a:r>
            <a:r>
              <a:rPr lang="en-US" altLang="nl-BE" sz="1600" dirty="0"/>
              <a:t> to input mode</a:t>
            </a:r>
          </a:p>
          <a:p>
            <a:pPr lvl="3">
              <a:lnSpc>
                <a:spcPct val="90000"/>
              </a:lnSpc>
            </a:pPr>
            <a:r>
              <a:rPr lang="en-US" altLang="nl-BE" sz="1400" dirty="0"/>
              <a:t>a (append)</a:t>
            </a:r>
          </a:p>
          <a:p>
            <a:pPr lvl="3">
              <a:lnSpc>
                <a:spcPct val="90000"/>
              </a:lnSpc>
            </a:pPr>
            <a:r>
              <a:rPr lang="en-US" altLang="nl-BE" sz="1400" dirty="0" err="1"/>
              <a:t>i</a:t>
            </a:r>
            <a:r>
              <a:rPr lang="en-US" altLang="nl-BE" sz="1400" dirty="0"/>
              <a:t> (insert)</a:t>
            </a:r>
          </a:p>
          <a:p>
            <a:pPr lvl="3">
              <a:lnSpc>
                <a:spcPct val="90000"/>
              </a:lnSpc>
            </a:pPr>
            <a:r>
              <a:rPr lang="en-US" altLang="nl-BE" sz="1400" dirty="0"/>
              <a:t>o (insert line after</a:t>
            </a:r>
          </a:p>
          <a:p>
            <a:pPr lvl="3">
              <a:lnSpc>
                <a:spcPct val="90000"/>
              </a:lnSpc>
            </a:pPr>
            <a:r>
              <a:rPr lang="en-US" altLang="nl-BE" sz="1400" dirty="0"/>
              <a:t>O (insert line before)</a:t>
            </a:r>
          </a:p>
          <a:p>
            <a:pPr lvl="1">
              <a:lnSpc>
                <a:spcPct val="90000"/>
              </a:lnSpc>
            </a:pPr>
            <a:endParaRPr lang="en-US" altLang="nl-BE" sz="2000" dirty="0"/>
          </a:p>
        </p:txBody>
      </p:sp>
      <p:sp>
        <p:nvSpPr>
          <p:cNvPr id="46084" name="Rectangle 4"/>
          <p:cNvSpPr>
            <a:spLocks noGrp="1" noChangeArrowheads="1"/>
          </p:cNvSpPr>
          <p:nvPr>
            <p:ph type="body" sz="half" idx="2"/>
          </p:nvPr>
        </p:nvSpPr>
        <p:spPr/>
        <p:txBody>
          <a:bodyPr>
            <a:normAutofit lnSpcReduction="10000"/>
          </a:bodyPr>
          <a:lstStyle/>
          <a:p>
            <a:pPr lvl="2">
              <a:lnSpc>
                <a:spcPct val="90000"/>
              </a:lnSpc>
            </a:pPr>
            <a:r>
              <a:rPr lang="en-US" altLang="nl-BE" sz="1600" dirty="0"/>
              <a:t>Delete</a:t>
            </a:r>
          </a:p>
          <a:p>
            <a:pPr lvl="3">
              <a:lnSpc>
                <a:spcPct val="90000"/>
              </a:lnSpc>
            </a:pPr>
            <a:r>
              <a:rPr lang="en-US" altLang="nl-BE" sz="1400" dirty="0"/>
              <a:t>dd (delete a line)</a:t>
            </a:r>
          </a:p>
          <a:p>
            <a:pPr lvl="3">
              <a:lnSpc>
                <a:spcPct val="90000"/>
              </a:lnSpc>
            </a:pPr>
            <a:r>
              <a:rPr lang="en-US" altLang="nl-BE" sz="1400" dirty="0"/>
              <a:t>d10d (delete 10 lines)</a:t>
            </a:r>
          </a:p>
          <a:p>
            <a:pPr lvl="3">
              <a:lnSpc>
                <a:spcPct val="90000"/>
              </a:lnSpc>
            </a:pPr>
            <a:r>
              <a:rPr lang="en-US" altLang="nl-BE" sz="1400" dirty="0"/>
              <a:t>d$ (delete till end of line)</a:t>
            </a:r>
          </a:p>
          <a:p>
            <a:pPr lvl="3">
              <a:lnSpc>
                <a:spcPct val="90000"/>
              </a:lnSpc>
            </a:pPr>
            <a:r>
              <a:rPr lang="en-US" altLang="nl-BE" sz="1400" dirty="0" err="1"/>
              <a:t>dG</a:t>
            </a:r>
            <a:r>
              <a:rPr lang="en-US" altLang="nl-BE" sz="1400" dirty="0"/>
              <a:t> (delete till end of file)</a:t>
            </a:r>
          </a:p>
          <a:p>
            <a:pPr lvl="3">
              <a:lnSpc>
                <a:spcPct val="90000"/>
              </a:lnSpc>
            </a:pPr>
            <a:r>
              <a:rPr lang="en-US" altLang="nl-BE" sz="1400" dirty="0"/>
              <a:t>x (current char.)</a:t>
            </a:r>
          </a:p>
          <a:p>
            <a:pPr lvl="2">
              <a:lnSpc>
                <a:spcPct val="90000"/>
              </a:lnSpc>
            </a:pPr>
            <a:r>
              <a:rPr lang="en-US" altLang="nl-BE" sz="1600" dirty="0"/>
              <a:t>Paste</a:t>
            </a:r>
          </a:p>
          <a:p>
            <a:pPr lvl="3">
              <a:lnSpc>
                <a:spcPct val="90000"/>
              </a:lnSpc>
            </a:pPr>
            <a:r>
              <a:rPr lang="en-US" altLang="nl-BE" sz="1400" dirty="0"/>
              <a:t>p (paste after)</a:t>
            </a:r>
          </a:p>
          <a:p>
            <a:pPr lvl="3">
              <a:lnSpc>
                <a:spcPct val="90000"/>
              </a:lnSpc>
            </a:pPr>
            <a:r>
              <a:rPr lang="en-US" altLang="nl-BE" sz="1400" dirty="0"/>
              <a:t>P (paste before)</a:t>
            </a:r>
          </a:p>
          <a:p>
            <a:pPr lvl="2">
              <a:lnSpc>
                <a:spcPct val="90000"/>
              </a:lnSpc>
            </a:pPr>
            <a:r>
              <a:rPr lang="en-US" altLang="nl-BE" sz="1600" dirty="0"/>
              <a:t>Undo</a:t>
            </a:r>
          </a:p>
          <a:p>
            <a:pPr lvl="3">
              <a:lnSpc>
                <a:spcPct val="90000"/>
              </a:lnSpc>
            </a:pPr>
            <a:r>
              <a:rPr lang="en-US" altLang="nl-BE" sz="1400" dirty="0"/>
              <a:t>u</a:t>
            </a:r>
          </a:p>
          <a:p>
            <a:pPr lvl="2">
              <a:lnSpc>
                <a:spcPct val="90000"/>
              </a:lnSpc>
            </a:pPr>
            <a:r>
              <a:rPr lang="en-US" altLang="nl-BE" sz="1600" dirty="0"/>
              <a:t>Search</a:t>
            </a:r>
          </a:p>
          <a:p>
            <a:pPr lvl="3">
              <a:lnSpc>
                <a:spcPct val="90000"/>
              </a:lnSpc>
            </a:pPr>
            <a:r>
              <a:rPr lang="en-US" altLang="nl-BE" sz="1400" dirty="0"/>
              <a:t>/</a:t>
            </a:r>
          </a:p>
          <a:p>
            <a:pPr lvl="2">
              <a:lnSpc>
                <a:spcPct val="90000"/>
              </a:lnSpc>
            </a:pPr>
            <a:r>
              <a:rPr lang="en-US" altLang="nl-BE" sz="1600" dirty="0"/>
              <a:t>Save/Quit</a:t>
            </a:r>
          </a:p>
          <a:p>
            <a:pPr lvl="3">
              <a:lnSpc>
                <a:spcPct val="90000"/>
              </a:lnSpc>
            </a:pPr>
            <a:r>
              <a:rPr lang="en-US" altLang="nl-BE" sz="1400" dirty="0"/>
              <a:t>:w (write)</a:t>
            </a:r>
          </a:p>
          <a:p>
            <a:pPr lvl="3">
              <a:lnSpc>
                <a:spcPct val="90000"/>
              </a:lnSpc>
            </a:pPr>
            <a:r>
              <a:rPr lang="en-US" altLang="nl-BE" sz="1400" dirty="0"/>
              <a:t>:q (quit)</a:t>
            </a:r>
          </a:p>
          <a:p>
            <a:pPr lvl="3">
              <a:lnSpc>
                <a:spcPct val="90000"/>
              </a:lnSpc>
            </a:pPr>
            <a:r>
              <a:rPr lang="en-US" altLang="nl-BE" sz="1400" dirty="0"/>
              <a:t>:</a:t>
            </a:r>
            <a:r>
              <a:rPr lang="en-US" altLang="nl-BE" sz="1400" dirty="0" err="1"/>
              <a:t>wq</a:t>
            </a:r>
            <a:r>
              <a:rPr lang="en-US" altLang="nl-BE" sz="1400" dirty="0"/>
              <a:t> (write and quit)</a:t>
            </a:r>
          </a:p>
          <a:p>
            <a:pPr lvl="3">
              <a:lnSpc>
                <a:spcPct val="90000"/>
              </a:lnSpc>
            </a:pPr>
            <a:r>
              <a:rPr lang="en-US" altLang="nl-BE" sz="1400" dirty="0"/>
              <a:t>:q! (give up changes)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a:p>
        </p:txBody>
      </p:sp>
    </p:spTree>
    <p:extLst>
      <p:ext uri="{BB962C8B-B14F-4D97-AF65-F5344CB8AC3E}">
        <p14:creationId xmlns:p14="http://schemas.microsoft.com/office/powerpoint/2010/main" val="1537030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3908" y="1073622"/>
            <a:ext cx="8010525" cy="5019675"/>
          </a:xfrm>
          <a:prstGeom prst="rect">
            <a:avLst/>
          </a:prstGeom>
        </p:spPr>
      </p:pic>
      <p:sp>
        <p:nvSpPr>
          <p:cNvPr id="48130" name="Rectangle 2"/>
          <p:cNvSpPr>
            <a:spLocks noGrp="1" noChangeArrowheads="1"/>
          </p:cNvSpPr>
          <p:nvPr>
            <p:ph type="title"/>
          </p:nvPr>
        </p:nvSpPr>
        <p:spPr/>
        <p:txBody>
          <a:bodyPr/>
          <a:lstStyle/>
          <a:p>
            <a:r>
              <a:rPr lang="pl-PL" altLang="nl-BE" dirty="0">
                <a:solidFill>
                  <a:schemeClr val="tx1"/>
                </a:solidFill>
              </a:rPr>
              <a:t>Nano</a:t>
            </a:r>
            <a:endParaRPr lang="en-US" altLang="nl-BE"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a:p>
        </p:txBody>
      </p:sp>
      <p:grpSp>
        <p:nvGrpSpPr>
          <p:cNvPr id="16" name="Group 15"/>
          <p:cNvGrpSpPr/>
          <p:nvPr/>
        </p:nvGrpSpPr>
        <p:grpSpPr>
          <a:xfrm>
            <a:off x="2037956" y="4356418"/>
            <a:ext cx="2886344" cy="1662485"/>
            <a:chOff x="1187624" y="4538831"/>
            <a:chExt cx="2886344" cy="1662485"/>
          </a:xfrm>
        </p:grpSpPr>
        <p:sp>
          <p:nvSpPr>
            <p:cNvPr id="7" name="Rounded Rectangle 6"/>
            <p:cNvSpPr/>
            <p:nvPr/>
          </p:nvSpPr>
          <p:spPr>
            <a:xfrm>
              <a:off x="1187624" y="5949280"/>
              <a:ext cx="720080" cy="2520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804642" y="4538831"/>
              <a:ext cx="2269326" cy="1424175"/>
              <a:chOff x="1804642" y="4538831"/>
              <a:chExt cx="2269326" cy="1424175"/>
            </a:xfrm>
          </p:grpSpPr>
          <p:cxnSp>
            <p:nvCxnSpPr>
              <p:cNvPr id="13" name="Straight Arrow Connector 12"/>
              <p:cNvCxnSpPr/>
              <p:nvPr/>
            </p:nvCxnSpPr>
            <p:spPr>
              <a:xfrm flipH="1">
                <a:off x="1804642" y="4882886"/>
                <a:ext cx="319086"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85736" y="4538831"/>
                <a:ext cx="2088232" cy="400110"/>
              </a:xfrm>
              <a:prstGeom prst="rect">
                <a:avLst/>
              </a:prstGeom>
              <a:noFill/>
            </p:spPr>
            <p:txBody>
              <a:bodyPr wrap="square" rtlCol="0">
                <a:spAutoFit/>
              </a:bodyPr>
              <a:lstStyle/>
              <a:p>
                <a:r>
                  <a:rPr lang="pl-PL" sz="2000" b="1" dirty="0" err="1">
                    <a:solidFill>
                      <a:srgbClr val="FF0000"/>
                    </a:solidFill>
                  </a:rPr>
                  <a:t>Exit</a:t>
                </a:r>
                <a:r>
                  <a:rPr lang="pl-PL" sz="2000" b="1" dirty="0">
                    <a:solidFill>
                      <a:srgbClr val="FF0000"/>
                    </a:solidFill>
                  </a:rPr>
                  <a:t>=</a:t>
                </a:r>
                <a:r>
                  <a:rPr lang="pl-PL" sz="2000" b="1" dirty="0" err="1">
                    <a:solidFill>
                      <a:srgbClr val="FF0000"/>
                    </a:solidFill>
                  </a:rPr>
                  <a:t>Ctrl+X</a:t>
                </a:r>
                <a:endParaRPr lang="en-US" sz="2000" b="1" dirty="0">
                  <a:solidFill>
                    <a:srgbClr val="FF0000"/>
                  </a:solidFill>
                </a:endParaRPr>
              </a:p>
            </p:txBody>
          </p:sp>
        </p:grpSp>
      </p:grpSp>
    </p:spTree>
    <p:extLst>
      <p:ext uri="{BB962C8B-B14F-4D97-AF65-F5344CB8AC3E}">
        <p14:creationId xmlns:p14="http://schemas.microsoft.com/office/powerpoint/2010/main" val="310862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p:cNvSpPr txBox="1">
            <a:spLocks noGrp="1"/>
          </p:cNvSpPr>
          <p:nvPr>
            <p:ph type="title"/>
          </p:nvPr>
        </p:nvSpPr>
        <p:spPr>
          <a:xfrm>
            <a:off x="720000" y="360707"/>
            <a:ext cx="11112000" cy="549381"/>
          </a:xfrm>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
        <p:nvSpPr>
          <p:cNvPr id="3" name="Tijdelijke aanduiding voor tekst 2"/>
          <p:cNvSpPr txBox="1">
            <a:spLocks noGrp="1"/>
          </p:cNvSpPr>
          <p:nvPr>
            <p:ph idx="1"/>
          </p:nvPr>
        </p:nvSpPr>
        <p:spPr>
          <a:xfrm>
            <a:off x="623392" y="1440000"/>
            <a:ext cx="9539746" cy="3658437"/>
          </a:xfrm>
        </p:spPr>
        <p:txBody>
          <a:bodyPr wrap="square">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a:buFont typeface="Arial" pitchFamily="34" charset="0"/>
              <a:buChar char="•"/>
            </a:pPr>
            <a:r>
              <a:rPr dirty="0">
                <a:latin typeface="+mn-lt"/>
              </a:rPr>
              <a:t>Can also jump to the first occurrence of a keyword</a:t>
            </a:r>
            <a:br>
              <a:rPr dirty="0">
                <a:latin typeface="+mn-lt"/>
              </a:rPr>
            </a:br>
            <a:r>
              <a:rPr dirty="0">
                <a:latin typeface="+mn-lt"/>
              </a:rPr>
              <a:t>(/ command).</a:t>
            </a:r>
          </a:p>
        </p:txBody>
      </p:sp>
      <p:sp>
        <p:nvSpPr>
          <p:cNvPr id="2" name="Slide Number Placeholder 1"/>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316889968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latin typeface="Nimbus Sans L"/>
                <a:ea typeface="HG Mincho Light J"/>
                <a:cs typeface="Tahoma" pitchFamily="34" charset="0"/>
              </a:rPr>
              <a:t>Displaying</a:t>
            </a:r>
            <a:r>
              <a:rPr lang="nl-BE" dirty="0">
                <a:latin typeface="Nimbus Sans L"/>
                <a:ea typeface="HG Mincho Light J"/>
                <a:cs typeface="Tahoma" pitchFamily="34" charset="0"/>
              </a:rPr>
              <a:t> file contents</a:t>
            </a:r>
            <a:endParaRPr lang="nl-BE" dirty="0"/>
          </a:p>
        </p:txBody>
      </p:sp>
      <p:sp>
        <p:nvSpPr>
          <p:cNvPr id="3" name="Content Placeholder 2"/>
          <p:cNvSpPr>
            <a:spLocks noGrp="1"/>
          </p:cNvSpPr>
          <p:nvPr>
            <p:ph idx="1"/>
          </p:nvPr>
        </p:nvSpPr>
        <p:spPr/>
        <p:txBody>
          <a:bodyPr/>
          <a:lstStyle/>
          <a:p>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less file1 </a:t>
            </a:r>
            <a:br>
              <a:rPr lang="en-US" sz="2400" dirty="0"/>
            </a:br>
            <a:r>
              <a:rPr lang="en-US" sz="2400" dirty="0"/>
              <a:t>Does more than more.</a:t>
            </a:r>
            <a:br>
              <a:rPr lang="en-US" sz="2400" dirty="0"/>
            </a:br>
            <a:r>
              <a:rPr lang="en-US" sz="2400" dirty="0"/>
              <a:t>Doesn't read the whole file before starting.</a:t>
            </a:r>
            <a:br>
              <a:rPr lang="en-US" sz="2400" dirty="0"/>
            </a:br>
            <a:r>
              <a:rPr lang="en-US" sz="2400" dirty="0"/>
              <a:t>Supports backward movement in the file (? command).</a:t>
            </a:r>
            <a:endParaRPr lang="pl-PL" sz="2400" dirty="0"/>
          </a:p>
          <a:p>
            <a:pPr marL="360000" lvl="1" indent="0">
              <a:spcBef>
                <a:spcPts val="0"/>
              </a:spcBef>
              <a:buNone/>
            </a:pPr>
            <a:r>
              <a:rPr lang="pl-PL" sz="2400" dirty="0"/>
              <a:t>Press </a:t>
            </a:r>
            <a:r>
              <a:rPr lang="pl-PL" sz="2400" dirty="0">
                <a:latin typeface="Courier New" panose="02070309020205020404" pitchFamily="49" charset="0"/>
                <a:cs typeface="Courier New" panose="02070309020205020404" pitchFamily="49" charset="0"/>
              </a:rPr>
              <a:t>q</a:t>
            </a:r>
            <a:r>
              <a:rPr lang="pl-PL" sz="2400" dirty="0"/>
              <a:t> to </a:t>
            </a:r>
            <a:r>
              <a:rPr lang="pl-PL" sz="2400" dirty="0" err="1"/>
              <a:t>exit</a:t>
            </a:r>
            <a:endParaRPr lang="pl-PL" sz="2400" dirty="0"/>
          </a:p>
          <a:p>
            <a:pPr marL="360000" lvl="1" indent="0">
              <a:spcBef>
                <a:spcPts val="0"/>
              </a:spcBef>
              <a:buNone/>
            </a:pPr>
            <a:endParaRPr lang="en-US" sz="2400" dirty="0"/>
          </a:p>
          <a:p>
            <a:r>
              <a:rPr lang="pl-PL" sz="2400" dirty="0">
                <a:latin typeface="Courier New" panose="02070309020205020404" pitchFamily="49" charset="0"/>
                <a:cs typeface="Courier New" panose="02070309020205020404" pitchFamily="49" charset="0"/>
              </a:rPr>
              <a:t>$ display file1</a:t>
            </a:r>
          </a:p>
          <a:p>
            <a:pPr marL="360000" lvl="1" indent="0">
              <a:buNone/>
            </a:pPr>
            <a:r>
              <a:rPr lang="pl-PL" sz="2400" dirty="0"/>
              <a:t>Displays </a:t>
            </a:r>
            <a:r>
              <a:rPr lang="pl-PL" sz="2400" dirty="0" err="1"/>
              <a:t>graphical</a:t>
            </a:r>
            <a:r>
              <a:rPr lang="pl-PL" sz="2400" dirty="0"/>
              <a:t> file (</a:t>
            </a:r>
            <a:r>
              <a:rPr lang="pl-PL" sz="2400" dirty="0" err="1"/>
              <a:t>simple</a:t>
            </a:r>
            <a:r>
              <a:rPr lang="pl-PL" sz="2400" dirty="0"/>
              <a:t> image)</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21056136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el 1"/>
          <p:cNvSpPr txBox="1">
            <a:spLocks noGrp="1"/>
          </p:cNvSpPr>
          <p:nvPr>
            <p:ph type="title"/>
          </p:nvPr>
        </p:nvSpPr>
        <p:spPr/>
        <p:txBody>
          <a:bodyPr/>
          <a:lstStyle/>
          <a:p>
            <a:r>
              <a:rPr lang="en-US"/>
              <a:t>The head and tail commands</a:t>
            </a:r>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2" name="Slide Number Placeholder 1"/>
          <p:cNvSpPr>
            <a:spLocks noGrp="1"/>
          </p:cNvSpPr>
          <p:nvPr>
            <p:ph type="sldNum" sz="quarter" idx="12"/>
          </p:nvPr>
        </p:nvSpPr>
        <p:spPr/>
        <p:txBody>
          <a:bodyPr/>
          <a:lstStyle/>
          <a:p>
            <a:fld id="{78CD8E6A-08C9-49B9-A7D5-27A98AD8C28F}" type="slidenum">
              <a:rPr lang="nl-NL" smtClean="0"/>
              <a:pPr/>
              <a:t>99</a:t>
            </a:fld>
            <a:endParaRPr lang="nl-NL"/>
          </a:p>
        </p:txBody>
      </p:sp>
    </p:spTree>
    <p:extLst>
      <p:ext uri="{BB962C8B-B14F-4D97-AF65-F5344CB8AC3E}">
        <p14:creationId xmlns:p14="http://schemas.microsoft.com/office/powerpoint/2010/main" val="340710315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5.xml><?xml version="1.0" encoding="utf-8"?>
<p:tagLst xmlns:a="http://schemas.openxmlformats.org/drawingml/2006/main" xmlns:r="http://schemas.openxmlformats.org/officeDocument/2006/relationships" xmlns:p="http://schemas.openxmlformats.org/presentationml/2006/main">
  <p:tag name="TIMING" val="|13.6|17.7|94.8"/>
</p:tagLst>
</file>

<file path=ppt/tags/tag6.xml><?xml version="1.0" encoding="utf-8"?>
<p:tagLst xmlns:a="http://schemas.openxmlformats.org/drawingml/2006/main" xmlns:r="http://schemas.openxmlformats.org/officeDocument/2006/relationships" xmlns:p="http://schemas.openxmlformats.org/presentationml/2006/main">
  <p:tag name="TIMING" val="|24.7|7.5|43.4"/>
</p:tagLst>
</file>

<file path=ppt/tags/tag7.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3.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4.xml><?xml version="1.0" encoding="utf-8"?>
<ds:datastoreItem xmlns:ds="http://schemas.openxmlformats.org/officeDocument/2006/customXml" ds:itemID="{88D2AE0C-6D0B-4263-B7C4-F46CAED039C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aff7d12c-bb71-4270-bd29-9c4d45ff3327"/>
    <ds:schemaRef ds:uri="http://www.w3.org/XML/1998/namespace"/>
    <ds:schemaRef ds:uri="http://purl.org/dc/elements/1.1/"/>
    <ds:schemaRef ds:uri="dba8b794-bc45-41c8-a8ad-34f212f94003"/>
    <ds:schemaRef ds:uri="http://schemas.microsoft.com/sharepoint/v4"/>
    <ds:schemaRef ds:uri="http://purl.org/dc/terms/"/>
  </ds:schemaRefs>
</ds:datastoreItem>
</file>

<file path=customXml/itemProps5.xml><?xml version="1.0" encoding="utf-8"?>
<ds:datastoreItem xmlns:ds="http://schemas.openxmlformats.org/officeDocument/2006/customXml" ds:itemID="{0D3AD3C2-D335-4A82-9852-0B836D73C1B0}">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17493</Words>
  <Application>Microsoft Office PowerPoint</Application>
  <PresentationFormat>Widescreen</PresentationFormat>
  <Paragraphs>2508</Paragraphs>
  <Slides>214</Slides>
  <Notes>70</Notes>
  <HiddenSlides>0</HiddenSlides>
  <MMClips>1</MMClips>
  <ScaleCrop>false</ScaleCrop>
  <HeadingPairs>
    <vt:vector size="6" baseType="variant">
      <vt:variant>
        <vt:lpstr>Fonts Used</vt:lpstr>
      </vt:variant>
      <vt:variant>
        <vt:i4>23</vt:i4>
      </vt:variant>
      <vt:variant>
        <vt:lpstr>Theme</vt:lpstr>
      </vt:variant>
      <vt:variant>
        <vt:i4>3</vt:i4>
      </vt:variant>
      <vt:variant>
        <vt:lpstr>Slide Titles</vt:lpstr>
      </vt:variant>
      <vt:variant>
        <vt:i4>214</vt:i4>
      </vt:variant>
    </vt:vector>
  </HeadingPairs>
  <TitlesOfParts>
    <vt:vector size="240" baseType="lpstr">
      <vt:lpstr>新細明體</vt:lpstr>
      <vt:lpstr>72 Monospace</vt:lpstr>
      <vt:lpstr>Arial</vt:lpstr>
      <vt:lpstr>Arvo</vt:lpstr>
      <vt:lpstr>Bitstream Vera Serif</vt:lpstr>
      <vt:lpstr>Calibri</vt:lpstr>
      <vt:lpstr>Calibri Light</vt:lpstr>
      <vt:lpstr>Courier</vt:lpstr>
      <vt:lpstr>Courier 10 Pitch</vt:lpstr>
      <vt:lpstr>Courier New</vt:lpstr>
      <vt:lpstr>FlandersArtSans-Bold</vt:lpstr>
      <vt:lpstr>FlandersArtSans-Medium</vt:lpstr>
      <vt:lpstr>FlandersArtSans-Regular</vt:lpstr>
      <vt:lpstr>HG Mincho Light J</vt:lpstr>
      <vt:lpstr>Liberation Sans</vt:lpstr>
      <vt:lpstr>Lucida Console</vt:lpstr>
      <vt:lpstr>Nimbus Sans L</vt:lpstr>
      <vt:lpstr>Open Sans Extrabold</vt:lpstr>
      <vt:lpstr>Roboto</vt:lpstr>
      <vt:lpstr>StarSymbol</vt:lpstr>
      <vt:lpstr>Times New Roman</vt:lpstr>
      <vt:lpstr>Trebuchet MS</vt:lpstr>
      <vt:lpstr>Wingdings</vt:lpstr>
      <vt:lpstr>VSC_Orange</vt:lpstr>
      <vt:lpstr>Office Theme</vt:lpstr>
      <vt:lpstr>1_Office Theme</vt:lpstr>
      <vt:lpstr>VSC HPC Introduction</vt:lpstr>
      <vt:lpstr>What is High Performance Computing?</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SSH overview</vt:lpstr>
      <vt:lpstr>Generate the key</vt:lpstr>
      <vt:lpstr>Generate the key</vt:lpstr>
      <vt:lpstr>Generate the key</vt:lpstr>
      <vt:lpstr>Generate the key</vt:lpstr>
      <vt:lpstr>Connecting to the cluster: text mode</vt:lpstr>
      <vt:lpstr>Connecting to the cluster: text mode</vt:lpstr>
      <vt:lpstr>Connecting to the cluster: text mode</vt:lpstr>
      <vt:lpstr>PowerPoint Presentation</vt:lpstr>
      <vt:lpstr>PowerPoint Presentation</vt:lpstr>
      <vt:lpstr>Connecting to the cluster: display graphics</vt:lpstr>
      <vt:lpstr>Command Line</vt:lpstr>
      <vt:lpstr>Important rules on the command line</vt:lpstr>
      <vt:lpstr>Important rules on the command line</vt:lpstr>
      <vt:lpstr>Getting help: command built-in</vt:lpstr>
      <vt:lpstr>Getting help: man pages</vt:lpstr>
      <vt:lpstr>Getting help: info pages</vt:lpstr>
      <vt:lpstr>Getting help</vt:lpstr>
      <vt:lpstr>Useful commands</vt:lpstr>
      <vt:lpstr>Linux File System</vt:lpstr>
      <vt:lpstr>Linux File System</vt:lpstr>
      <vt:lpstr>Linux File System</vt:lpstr>
      <vt:lpstr>Linux File System</vt:lpstr>
      <vt:lpstr>Linux File System-home directory</vt:lpstr>
      <vt:lpstr>ls command</vt:lpstr>
      <vt:lpstr>ls command</vt:lpstr>
      <vt:lpstr>ls command</vt:lpstr>
      <vt:lpstr>Moving around</vt:lpstr>
      <vt:lpstr>ls command</vt:lpstr>
      <vt:lpstr>Moving around</vt:lpstr>
      <vt:lpstr>Special directories </vt:lpstr>
      <vt:lpstr>Linux File System - directories</vt:lpstr>
      <vt:lpstr>Linux File System - directories</vt:lpstr>
      <vt:lpstr>Linux File System - directories</vt:lpstr>
      <vt:lpstr>Linux File System - directories</vt:lpstr>
      <vt:lpstr>Linux File System - directories</vt:lpstr>
      <vt:lpstr>Linux File System - directories</vt:lpstr>
      <vt:lpstr>Linux File System-home directory</vt:lpstr>
      <vt:lpstr>Linux File System - directories</vt:lpstr>
      <vt:lpstr>Linux File System - directories</vt:lpstr>
      <vt:lpstr>File paths</vt:lpstr>
      <vt:lpstr>More on files</vt:lpstr>
      <vt:lpstr>File names</vt:lpstr>
      <vt:lpstr>Auto-Completion</vt:lpstr>
      <vt:lpstr>Command history: Arrow Up</vt:lpstr>
      <vt:lpstr>Globbing: use wildcard</vt:lpstr>
      <vt:lpstr>Input and Output</vt:lpstr>
      <vt:lpstr>File Redirection</vt:lpstr>
      <vt:lpstr>Input Redirection</vt:lpstr>
      <vt:lpstr>Redirecting stderr</vt:lpstr>
      <vt:lpstr>Pipes</vt:lpstr>
      <vt:lpstr>Pipes</vt:lpstr>
      <vt:lpstr>PowerPoint Presentation</vt:lpstr>
      <vt:lpstr>Quote characters</vt:lpstr>
      <vt:lpstr>File Manipulation</vt:lpstr>
      <vt:lpstr>Directories</vt:lpstr>
      <vt:lpstr>Copy a file</vt:lpstr>
      <vt:lpstr>Move or rename files</vt:lpstr>
      <vt:lpstr>Remove files</vt:lpstr>
      <vt:lpstr>Create links</vt:lpstr>
      <vt:lpstr>Text editors</vt:lpstr>
      <vt:lpstr>Text editors</vt:lpstr>
      <vt:lpstr>vi</vt:lpstr>
      <vt:lpstr>vi</vt:lpstr>
      <vt:lpstr>Vi</vt:lpstr>
      <vt:lpstr>Nano</vt:lpstr>
      <vt:lpstr>Displaying file contents</vt:lpstr>
      <vt:lpstr>Displaying file contents</vt:lpstr>
      <vt:lpstr>The head and tail commands</vt:lpstr>
      <vt:lpstr>The grep command</vt:lpstr>
      <vt:lpstr>wget</vt:lpstr>
      <vt:lpstr>Measuring disk usage</vt:lpstr>
      <vt:lpstr>File Archiving: tar</vt:lpstr>
      <vt:lpstr>File Archiving: tar</vt:lpstr>
      <vt:lpstr>File Compression: gzip</vt:lpstr>
      <vt:lpstr>PowerPoint Presentation</vt:lpstr>
      <vt:lpstr>File access rights</vt:lpstr>
      <vt:lpstr>File access rights</vt:lpstr>
      <vt:lpstr>PowerPoint Presentation</vt:lpstr>
      <vt:lpstr>PowerPoint Presentation</vt:lpstr>
      <vt:lpstr>Access rights examples</vt:lpstr>
      <vt:lpstr>PowerPoint Presentation</vt:lpstr>
      <vt:lpstr>chmod: changing permissions</vt:lpstr>
      <vt:lpstr>chmod: changing permissions</vt:lpstr>
      <vt:lpstr>chmod: changing permissions</vt:lpstr>
      <vt:lpstr>Access right constraints</vt:lpstr>
      <vt:lpstr>Process</vt:lpstr>
      <vt:lpstr>Process</vt:lpstr>
      <vt:lpstr>Process</vt:lpstr>
      <vt:lpstr>ps</vt:lpstr>
      <vt:lpstr>Process</vt:lpstr>
      <vt:lpstr>kill</vt:lpstr>
      <vt:lpstr>&amp;</vt:lpstr>
      <vt:lpstr>top</vt:lpstr>
      <vt:lpstr>List of basic commands</vt:lpstr>
      <vt:lpstr>Tier-2 credit system - what</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 File System</vt:lpstr>
      <vt:lpstr>Directory structure</vt:lpstr>
      <vt:lpstr>Directory structure</vt:lpstr>
      <vt:lpstr>Directory structure</vt:lpstr>
      <vt:lpstr>Directory structure</vt:lpstr>
      <vt:lpstr>Directory structure</vt:lpstr>
      <vt:lpstr>What was I doing???</vt:lpstr>
      <vt:lpstr>What was I doing???</vt:lpstr>
      <vt:lpstr>What was I doing???</vt:lpstr>
      <vt:lpstr>What was I doing???</vt:lpstr>
      <vt:lpstr>Screen</vt:lpstr>
      <vt:lpstr>Screen</vt:lpstr>
      <vt:lpstr>Screen - settings</vt:lpstr>
      <vt:lpstr>Aliasing</vt:lpstr>
      <vt:lpstr>Alias and Unalias</vt:lpstr>
      <vt:lpstr>Alias</vt:lpstr>
      <vt:lpstr>which command</vt:lpstr>
      <vt:lpstr>~/.bashrc file</vt:lpstr>
      <vt:lpstr>bash configuration Files</vt:lpstr>
      <vt:lpstr>~/.bash_profile</vt:lpstr>
      <vt:lpstr>PowerPoint Presentation</vt:lpstr>
      <vt:lpstr>Environment Variables</vt:lpstr>
      <vt:lpstr>Introduction to bash</vt:lpstr>
      <vt:lpstr>Universal customization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Basics</vt:lpstr>
      <vt:lpstr>PowerPoint Presentation</vt:lpstr>
      <vt:lpstr>PowerPoint Presentation</vt:lpstr>
      <vt:lpstr>PowerPoint Presentation</vt:lpstr>
      <vt:lpstr>demo – conda installation</vt:lpstr>
      <vt:lpstr>demo – conda usage</vt:lpstr>
      <vt:lpstr>PowerPoint Presentation</vt:lpstr>
      <vt:lpstr>Start with VSC</vt:lpstr>
      <vt:lpstr>VS Code</vt:lpstr>
      <vt:lpstr>VS Code</vt:lpstr>
      <vt:lpstr>VS Code</vt:lpstr>
      <vt:lpstr>VS Code</vt:lpstr>
      <vt:lpstr>VS Code</vt:lpstr>
      <vt:lpstr>VS Code</vt:lpstr>
      <vt:lpstr>VS Code</vt:lpstr>
      <vt:lpstr>PowerPoint Presentation</vt:lpstr>
      <vt:lpstr>PowerPoint Presentation</vt:lpstr>
      <vt:lpstr>ncview</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1546</cp:revision>
  <dcterms:created xsi:type="dcterms:W3CDTF">2012-07-10T07:57:57Z</dcterms:created>
  <dcterms:modified xsi:type="dcterms:W3CDTF">2025-09-22T19:27:00Z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